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5" r:id="rId1"/>
  </p:sldMasterIdLst>
  <p:notesMasterIdLst>
    <p:notesMasterId r:id="rId29"/>
  </p:notesMasterIdLst>
  <p:sldIdLst>
    <p:sldId id="256" r:id="rId2"/>
    <p:sldId id="258" r:id="rId3"/>
    <p:sldId id="259" r:id="rId4"/>
    <p:sldId id="289" r:id="rId5"/>
    <p:sldId id="260" r:id="rId6"/>
    <p:sldId id="262" r:id="rId7"/>
    <p:sldId id="263" r:id="rId8"/>
    <p:sldId id="264" r:id="rId9"/>
    <p:sldId id="269" r:id="rId10"/>
    <p:sldId id="290" r:id="rId11"/>
    <p:sldId id="265" r:id="rId12"/>
    <p:sldId id="292" r:id="rId13"/>
    <p:sldId id="291" r:id="rId14"/>
    <p:sldId id="281" r:id="rId15"/>
    <p:sldId id="283" r:id="rId16"/>
    <p:sldId id="293" r:id="rId17"/>
    <p:sldId id="271" r:id="rId18"/>
    <p:sldId id="294" r:id="rId19"/>
    <p:sldId id="295" r:id="rId20"/>
    <p:sldId id="296" r:id="rId21"/>
    <p:sldId id="297" r:id="rId22"/>
    <p:sldId id="298" r:id="rId23"/>
    <p:sldId id="299" r:id="rId24"/>
    <p:sldId id="300" r:id="rId25"/>
    <p:sldId id="301" r:id="rId26"/>
    <p:sldId id="302" r:id="rId27"/>
    <p:sldId id="303" r:id="rId28"/>
  </p:sldIdLst>
  <p:sldSz cx="9144000" cy="5143500" type="screen16x9"/>
  <p:notesSz cx="6858000" cy="9144000"/>
  <p:embeddedFontLst>
    <p:embeddedFont>
      <p:font typeface="Asap" panose="020B0604020202020204" charset="0"/>
      <p:regular r:id="rId30"/>
      <p:bold r:id="rId31"/>
      <p:italic r:id="rId32"/>
      <p:boldItalic r:id="rId33"/>
    </p:embeddedFont>
    <p:embeddedFont>
      <p:font typeface="Fira Sans Extra Condensed Light" panose="020B0403050000020004" pitchFamily="34" charset="0"/>
      <p:regular r:id="rId34"/>
      <p:bold r:id="rId35"/>
      <p:italic r:id="rId36"/>
      <p:boldItalic r:id="rId37"/>
    </p:embeddedFont>
    <p:embeddedFont>
      <p:font typeface="Georgia" panose="02040502050405020303" pitchFamily="18" charset="0"/>
      <p:regular r:id="rId38"/>
      <p:bold r:id="rId39"/>
      <p:italic r:id="rId40"/>
      <p:boldItalic r:id="rId41"/>
    </p:embeddedFont>
    <p:embeddedFont>
      <p:font typeface="Paytone One" panose="020B0604020202020204" charset="0"/>
      <p:regular r:id="rId42"/>
    </p:embeddedFont>
    <p:embeddedFont>
      <p:font typeface="Roboto Condensed" panose="02000000000000000000" pitchFamily="2" charset="0"/>
      <p:regular r:id="rId43"/>
      <p:bold r:id="rId4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D3FA900-300B-4DBB-88D0-8652D80F6EEF}">
  <a:tblStyle styleId="{CD3FA900-300B-4DBB-88D0-8652D80F6EE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69" autoAdjust="0"/>
    <p:restoredTop sz="94660"/>
  </p:normalViewPr>
  <p:slideViewPr>
    <p:cSldViewPr snapToGrid="0">
      <p:cViewPr varScale="1">
        <p:scale>
          <a:sx n="108" d="100"/>
          <a:sy n="108" d="100"/>
        </p:scale>
        <p:origin x="734" y="77"/>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0.fntdata"/><Relationship Id="rId21" Type="http://schemas.openxmlformats.org/officeDocument/2006/relationships/slide" Target="slides/slide20.xml"/><Relationship Id="rId34" Type="http://schemas.openxmlformats.org/officeDocument/2006/relationships/font" Target="fonts/font5.fntdata"/><Relationship Id="rId42" Type="http://schemas.openxmlformats.org/officeDocument/2006/relationships/font" Target="fonts/font13.fntdata"/><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font" Target="fonts/font11.fntdata"/><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2.fntdata"/><Relationship Id="rId44" Type="http://schemas.openxmlformats.org/officeDocument/2006/relationships/font" Target="fonts/font1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font" Target="fonts/font6.fntdata"/><Relationship Id="rId43" Type="http://schemas.openxmlformats.org/officeDocument/2006/relationships/font" Target="fonts/font14.fntdata"/><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4.fntdata"/><Relationship Id="rId38" Type="http://schemas.openxmlformats.org/officeDocument/2006/relationships/font" Target="fonts/font9.fntdata"/><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font" Target="fonts/font1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6"/>
        <p:cNvGrpSpPr/>
        <p:nvPr/>
      </p:nvGrpSpPr>
      <p:grpSpPr>
        <a:xfrm>
          <a:off x="0" y="0"/>
          <a:ext cx="0" cy="0"/>
          <a:chOff x="0" y="0"/>
          <a:chExt cx="0" cy="0"/>
        </a:xfrm>
      </p:grpSpPr>
      <p:sp>
        <p:nvSpPr>
          <p:cNvPr id="4217" name="Google Shape;421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8" name="Google Shape;421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2"/>
        <p:cNvGrpSpPr/>
        <p:nvPr/>
      </p:nvGrpSpPr>
      <p:grpSpPr>
        <a:xfrm>
          <a:off x="0" y="0"/>
          <a:ext cx="0" cy="0"/>
          <a:chOff x="0" y="0"/>
          <a:chExt cx="0" cy="0"/>
        </a:xfrm>
      </p:grpSpPr>
      <p:sp>
        <p:nvSpPr>
          <p:cNvPr id="4443" name="Google Shape;4443;g11b714f878d_0_207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4" name="Google Shape;4444;g11b714f878d_0_207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541153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1"/>
        <p:cNvGrpSpPr/>
        <p:nvPr/>
      </p:nvGrpSpPr>
      <p:grpSpPr>
        <a:xfrm>
          <a:off x="0" y="0"/>
          <a:ext cx="0" cy="0"/>
          <a:chOff x="0" y="0"/>
          <a:chExt cx="0" cy="0"/>
        </a:xfrm>
      </p:grpSpPr>
      <p:sp>
        <p:nvSpPr>
          <p:cNvPr id="4532" name="Google Shape;4532;g125bbe50db8_0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3" name="Google Shape;4533;g125bbe50db8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2"/>
        <p:cNvGrpSpPr/>
        <p:nvPr/>
      </p:nvGrpSpPr>
      <p:grpSpPr>
        <a:xfrm>
          <a:off x="0" y="0"/>
          <a:ext cx="0" cy="0"/>
          <a:chOff x="0" y="0"/>
          <a:chExt cx="0" cy="0"/>
        </a:xfrm>
      </p:grpSpPr>
      <p:sp>
        <p:nvSpPr>
          <p:cNvPr id="4443" name="Google Shape;4443;g11b714f878d_0_207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4" name="Google Shape;4444;g11b714f878d_0_207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609834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88"/>
        <p:cNvGrpSpPr/>
        <p:nvPr/>
      </p:nvGrpSpPr>
      <p:grpSpPr>
        <a:xfrm>
          <a:off x="0" y="0"/>
          <a:ext cx="0" cy="0"/>
          <a:chOff x="0" y="0"/>
          <a:chExt cx="0" cy="0"/>
        </a:xfrm>
      </p:grpSpPr>
      <p:sp>
        <p:nvSpPr>
          <p:cNvPr id="4989" name="Google Shape;4989;g11b714f878d_0_237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90" name="Google Shape;4990;g11b714f878d_0_237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21966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88"/>
        <p:cNvGrpSpPr/>
        <p:nvPr/>
      </p:nvGrpSpPr>
      <p:grpSpPr>
        <a:xfrm>
          <a:off x="0" y="0"/>
          <a:ext cx="0" cy="0"/>
          <a:chOff x="0" y="0"/>
          <a:chExt cx="0" cy="0"/>
        </a:xfrm>
      </p:grpSpPr>
      <p:sp>
        <p:nvSpPr>
          <p:cNvPr id="4989" name="Google Shape;4989;g11b714f878d_0_237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90" name="Google Shape;4990;g11b714f878d_0_237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4"/>
        <p:cNvGrpSpPr/>
        <p:nvPr/>
      </p:nvGrpSpPr>
      <p:grpSpPr>
        <a:xfrm>
          <a:off x="0" y="0"/>
          <a:ext cx="0" cy="0"/>
          <a:chOff x="0" y="0"/>
          <a:chExt cx="0" cy="0"/>
        </a:xfrm>
      </p:grpSpPr>
      <p:sp>
        <p:nvSpPr>
          <p:cNvPr id="5075" name="Google Shape;5075;g11b714f878d_0_243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76" name="Google Shape;5076;g11b714f878d_0_243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2"/>
        <p:cNvGrpSpPr/>
        <p:nvPr/>
      </p:nvGrpSpPr>
      <p:grpSpPr>
        <a:xfrm>
          <a:off x="0" y="0"/>
          <a:ext cx="0" cy="0"/>
          <a:chOff x="0" y="0"/>
          <a:chExt cx="0" cy="0"/>
        </a:xfrm>
      </p:grpSpPr>
      <p:sp>
        <p:nvSpPr>
          <p:cNvPr id="4443" name="Google Shape;4443;g11b714f878d_0_207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4" name="Google Shape;4444;g11b714f878d_0_207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079436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9"/>
        <p:cNvGrpSpPr/>
        <p:nvPr/>
      </p:nvGrpSpPr>
      <p:grpSpPr>
        <a:xfrm>
          <a:off x="0" y="0"/>
          <a:ext cx="0" cy="0"/>
          <a:chOff x="0" y="0"/>
          <a:chExt cx="0" cy="0"/>
        </a:xfrm>
      </p:grpSpPr>
      <p:sp>
        <p:nvSpPr>
          <p:cNvPr id="4670" name="Google Shape;4670;g11b714f878d_0_210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71" name="Google Shape;4671;g11b714f878d_0_210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9"/>
        <p:cNvGrpSpPr/>
        <p:nvPr/>
      </p:nvGrpSpPr>
      <p:grpSpPr>
        <a:xfrm>
          <a:off x="0" y="0"/>
          <a:ext cx="0" cy="0"/>
          <a:chOff x="0" y="0"/>
          <a:chExt cx="0" cy="0"/>
        </a:xfrm>
      </p:grpSpPr>
      <p:sp>
        <p:nvSpPr>
          <p:cNvPr id="4670" name="Google Shape;4670;g11b714f878d_0_210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71" name="Google Shape;4671;g11b714f878d_0_210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596729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9"/>
        <p:cNvGrpSpPr/>
        <p:nvPr/>
      </p:nvGrpSpPr>
      <p:grpSpPr>
        <a:xfrm>
          <a:off x="0" y="0"/>
          <a:ext cx="0" cy="0"/>
          <a:chOff x="0" y="0"/>
          <a:chExt cx="0" cy="0"/>
        </a:xfrm>
      </p:grpSpPr>
      <p:sp>
        <p:nvSpPr>
          <p:cNvPr id="4670" name="Google Shape;4670;g11b714f878d_0_210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71" name="Google Shape;4671;g11b714f878d_0_210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563695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5"/>
        <p:cNvGrpSpPr/>
        <p:nvPr/>
      </p:nvGrpSpPr>
      <p:grpSpPr>
        <a:xfrm>
          <a:off x="0" y="0"/>
          <a:ext cx="0" cy="0"/>
          <a:chOff x="0" y="0"/>
          <a:chExt cx="0" cy="0"/>
        </a:xfrm>
      </p:grpSpPr>
      <p:sp>
        <p:nvSpPr>
          <p:cNvPr id="4316" name="Google Shape;4316;g125bbe50db8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17" name="Google Shape;4317;g125bbe50db8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9"/>
        <p:cNvGrpSpPr/>
        <p:nvPr/>
      </p:nvGrpSpPr>
      <p:grpSpPr>
        <a:xfrm>
          <a:off x="0" y="0"/>
          <a:ext cx="0" cy="0"/>
          <a:chOff x="0" y="0"/>
          <a:chExt cx="0" cy="0"/>
        </a:xfrm>
      </p:grpSpPr>
      <p:sp>
        <p:nvSpPr>
          <p:cNvPr id="4670" name="Google Shape;4670;g11b714f878d_0_210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71" name="Google Shape;4671;g11b714f878d_0_210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2028746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9"/>
        <p:cNvGrpSpPr/>
        <p:nvPr/>
      </p:nvGrpSpPr>
      <p:grpSpPr>
        <a:xfrm>
          <a:off x="0" y="0"/>
          <a:ext cx="0" cy="0"/>
          <a:chOff x="0" y="0"/>
          <a:chExt cx="0" cy="0"/>
        </a:xfrm>
      </p:grpSpPr>
      <p:sp>
        <p:nvSpPr>
          <p:cNvPr id="4670" name="Google Shape;4670;g11b714f878d_0_210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71" name="Google Shape;4671;g11b714f878d_0_210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169221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9"/>
        <p:cNvGrpSpPr/>
        <p:nvPr/>
      </p:nvGrpSpPr>
      <p:grpSpPr>
        <a:xfrm>
          <a:off x="0" y="0"/>
          <a:ext cx="0" cy="0"/>
          <a:chOff x="0" y="0"/>
          <a:chExt cx="0" cy="0"/>
        </a:xfrm>
      </p:grpSpPr>
      <p:sp>
        <p:nvSpPr>
          <p:cNvPr id="4670" name="Google Shape;4670;g11b714f878d_0_210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71" name="Google Shape;4671;g11b714f878d_0_210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5208456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9"/>
        <p:cNvGrpSpPr/>
        <p:nvPr/>
      </p:nvGrpSpPr>
      <p:grpSpPr>
        <a:xfrm>
          <a:off x="0" y="0"/>
          <a:ext cx="0" cy="0"/>
          <a:chOff x="0" y="0"/>
          <a:chExt cx="0" cy="0"/>
        </a:xfrm>
      </p:grpSpPr>
      <p:sp>
        <p:nvSpPr>
          <p:cNvPr id="4670" name="Google Shape;4670;g11b714f878d_0_210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71" name="Google Shape;4671;g11b714f878d_0_210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5063489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9"/>
        <p:cNvGrpSpPr/>
        <p:nvPr/>
      </p:nvGrpSpPr>
      <p:grpSpPr>
        <a:xfrm>
          <a:off x="0" y="0"/>
          <a:ext cx="0" cy="0"/>
          <a:chOff x="0" y="0"/>
          <a:chExt cx="0" cy="0"/>
        </a:xfrm>
      </p:grpSpPr>
      <p:sp>
        <p:nvSpPr>
          <p:cNvPr id="4670" name="Google Shape;4670;g11b714f878d_0_210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71" name="Google Shape;4671;g11b714f878d_0_210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0783532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9"/>
        <p:cNvGrpSpPr/>
        <p:nvPr/>
      </p:nvGrpSpPr>
      <p:grpSpPr>
        <a:xfrm>
          <a:off x="0" y="0"/>
          <a:ext cx="0" cy="0"/>
          <a:chOff x="0" y="0"/>
          <a:chExt cx="0" cy="0"/>
        </a:xfrm>
      </p:grpSpPr>
      <p:sp>
        <p:nvSpPr>
          <p:cNvPr id="4670" name="Google Shape;4670;g11b714f878d_0_210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71" name="Google Shape;4671;g11b714f878d_0_210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8547373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9"/>
        <p:cNvGrpSpPr/>
        <p:nvPr/>
      </p:nvGrpSpPr>
      <p:grpSpPr>
        <a:xfrm>
          <a:off x="0" y="0"/>
          <a:ext cx="0" cy="0"/>
          <a:chOff x="0" y="0"/>
          <a:chExt cx="0" cy="0"/>
        </a:xfrm>
      </p:grpSpPr>
      <p:sp>
        <p:nvSpPr>
          <p:cNvPr id="4670" name="Google Shape;4670;g11b714f878d_0_210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71" name="Google Shape;4671;g11b714f878d_0_210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0786569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6"/>
        <p:cNvGrpSpPr/>
        <p:nvPr/>
      </p:nvGrpSpPr>
      <p:grpSpPr>
        <a:xfrm>
          <a:off x="0" y="0"/>
          <a:ext cx="0" cy="0"/>
          <a:chOff x="0" y="0"/>
          <a:chExt cx="0" cy="0"/>
        </a:xfrm>
      </p:grpSpPr>
      <p:sp>
        <p:nvSpPr>
          <p:cNvPr id="4217" name="Google Shape;421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8" name="Google Shape;421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208963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8"/>
        <p:cNvGrpSpPr/>
        <p:nvPr/>
      </p:nvGrpSpPr>
      <p:grpSpPr>
        <a:xfrm>
          <a:off x="0" y="0"/>
          <a:ext cx="0" cy="0"/>
          <a:chOff x="0" y="0"/>
          <a:chExt cx="0" cy="0"/>
        </a:xfrm>
      </p:grpSpPr>
      <p:sp>
        <p:nvSpPr>
          <p:cNvPr id="4339" name="Google Shape;4339;g125bbe50db8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40" name="Google Shape;4340;g125bbe50db8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8"/>
        <p:cNvGrpSpPr/>
        <p:nvPr/>
      </p:nvGrpSpPr>
      <p:grpSpPr>
        <a:xfrm>
          <a:off x="0" y="0"/>
          <a:ext cx="0" cy="0"/>
          <a:chOff x="0" y="0"/>
          <a:chExt cx="0" cy="0"/>
        </a:xfrm>
      </p:grpSpPr>
      <p:sp>
        <p:nvSpPr>
          <p:cNvPr id="4339" name="Google Shape;4339;g125bbe50db8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40" name="Google Shape;4340;g125bbe50db8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936099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8"/>
        <p:cNvGrpSpPr/>
        <p:nvPr/>
      </p:nvGrpSpPr>
      <p:grpSpPr>
        <a:xfrm>
          <a:off x="0" y="0"/>
          <a:ext cx="0" cy="0"/>
          <a:chOff x="0" y="0"/>
          <a:chExt cx="0" cy="0"/>
        </a:xfrm>
      </p:grpSpPr>
      <p:sp>
        <p:nvSpPr>
          <p:cNvPr id="4409" name="Google Shape;4409;g125bbe50db8_0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10" name="Google Shape;4410;g125bbe50db8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5"/>
        <p:cNvGrpSpPr/>
        <p:nvPr/>
      </p:nvGrpSpPr>
      <p:grpSpPr>
        <a:xfrm>
          <a:off x="0" y="0"/>
          <a:ext cx="0" cy="0"/>
          <a:chOff x="0" y="0"/>
          <a:chExt cx="0" cy="0"/>
        </a:xfrm>
      </p:grpSpPr>
      <p:sp>
        <p:nvSpPr>
          <p:cNvPr id="4436" name="Google Shape;4436;g11b9e9802d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37" name="Google Shape;4437;g11b9e9802d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2"/>
        <p:cNvGrpSpPr/>
        <p:nvPr/>
      </p:nvGrpSpPr>
      <p:grpSpPr>
        <a:xfrm>
          <a:off x="0" y="0"/>
          <a:ext cx="0" cy="0"/>
          <a:chOff x="0" y="0"/>
          <a:chExt cx="0" cy="0"/>
        </a:xfrm>
      </p:grpSpPr>
      <p:sp>
        <p:nvSpPr>
          <p:cNvPr id="4443" name="Google Shape;4443;g11b714f878d_0_207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4" name="Google Shape;4444;g11b714f878d_0_207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1"/>
        <p:cNvGrpSpPr/>
        <p:nvPr/>
      </p:nvGrpSpPr>
      <p:grpSpPr>
        <a:xfrm>
          <a:off x="0" y="0"/>
          <a:ext cx="0" cy="0"/>
          <a:chOff x="0" y="0"/>
          <a:chExt cx="0" cy="0"/>
        </a:xfrm>
      </p:grpSpPr>
      <p:sp>
        <p:nvSpPr>
          <p:cNvPr id="4502" name="Google Shape;4502;g11b714f878d_0_203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03" name="Google Shape;4503;g11b714f878d_0_203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2"/>
        <p:cNvGrpSpPr/>
        <p:nvPr/>
      </p:nvGrpSpPr>
      <p:grpSpPr>
        <a:xfrm>
          <a:off x="0" y="0"/>
          <a:ext cx="0" cy="0"/>
          <a:chOff x="0" y="0"/>
          <a:chExt cx="0" cy="0"/>
        </a:xfrm>
      </p:grpSpPr>
      <p:sp>
        <p:nvSpPr>
          <p:cNvPr id="4613" name="Google Shape;4613;g11b714f878d_0_192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14" name="Google Shape;4614;g11b714f878d_0_192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43" y="10353"/>
            <a:ext cx="9144320" cy="5122828"/>
            <a:chOff x="-1238155" y="5411805"/>
            <a:chExt cx="9305302" cy="5122828"/>
          </a:xfrm>
        </p:grpSpPr>
        <p:sp>
          <p:nvSpPr>
            <p:cNvPr id="10" name="Google Shape;10;p2"/>
            <p:cNvSpPr/>
            <p:nvPr/>
          </p:nvSpPr>
          <p:spPr>
            <a:xfrm>
              <a:off x="-1238155" y="5411805"/>
              <a:ext cx="672035" cy="647059"/>
            </a:xfrm>
            <a:custGeom>
              <a:avLst/>
              <a:gdLst/>
              <a:ahLst/>
              <a:cxnLst/>
              <a:rect l="l" t="t" r="r" b="b"/>
              <a:pathLst>
                <a:path w="14547" h="14548" extrusionOk="0">
                  <a:moveTo>
                    <a:pt x="14374" y="173"/>
                  </a:moveTo>
                  <a:lnTo>
                    <a:pt x="14374" y="14375"/>
                  </a:lnTo>
                  <a:lnTo>
                    <a:pt x="172" y="14375"/>
                  </a:lnTo>
                  <a:lnTo>
                    <a:pt x="172" y="173"/>
                  </a:lnTo>
                  <a:close/>
                  <a:moveTo>
                    <a:pt x="0" y="1"/>
                  </a:moveTo>
                  <a:lnTo>
                    <a:pt x="0" y="14547"/>
                  </a:lnTo>
                  <a:lnTo>
                    <a:pt x="14547" y="14547"/>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574116" y="5411805"/>
              <a:ext cx="672081" cy="647059"/>
            </a:xfrm>
            <a:custGeom>
              <a:avLst/>
              <a:gdLst/>
              <a:ahLst/>
              <a:cxnLst/>
              <a:rect l="l" t="t" r="r" b="b"/>
              <a:pathLst>
                <a:path w="14548" h="14548" extrusionOk="0">
                  <a:moveTo>
                    <a:pt x="14375" y="173"/>
                  </a:moveTo>
                  <a:lnTo>
                    <a:pt x="14375" y="14375"/>
                  </a:lnTo>
                  <a:lnTo>
                    <a:pt x="173" y="14375"/>
                  </a:lnTo>
                  <a:lnTo>
                    <a:pt x="173" y="173"/>
                  </a:lnTo>
                  <a:close/>
                  <a:moveTo>
                    <a:pt x="0" y="1"/>
                  </a:moveTo>
                  <a:lnTo>
                    <a:pt x="0" y="14547"/>
                  </a:lnTo>
                  <a:lnTo>
                    <a:pt x="14547" y="14547"/>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89924" y="5411805"/>
              <a:ext cx="672081" cy="647059"/>
            </a:xfrm>
            <a:custGeom>
              <a:avLst/>
              <a:gdLst/>
              <a:ahLst/>
              <a:cxnLst/>
              <a:rect l="l" t="t" r="r" b="b"/>
              <a:pathLst>
                <a:path w="14548" h="14548" extrusionOk="0">
                  <a:moveTo>
                    <a:pt x="14375" y="173"/>
                  </a:moveTo>
                  <a:lnTo>
                    <a:pt x="14375" y="14375"/>
                  </a:lnTo>
                  <a:lnTo>
                    <a:pt x="173" y="14375"/>
                  </a:lnTo>
                  <a:lnTo>
                    <a:pt x="173" y="173"/>
                  </a:lnTo>
                  <a:close/>
                  <a:moveTo>
                    <a:pt x="1" y="1"/>
                  </a:moveTo>
                  <a:lnTo>
                    <a:pt x="1" y="14547"/>
                  </a:lnTo>
                  <a:lnTo>
                    <a:pt x="14548" y="14547"/>
                  </a:lnTo>
                  <a:lnTo>
                    <a:pt x="14548"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754010" y="5411805"/>
              <a:ext cx="672081" cy="647059"/>
            </a:xfrm>
            <a:custGeom>
              <a:avLst/>
              <a:gdLst/>
              <a:ahLst/>
              <a:cxnLst/>
              <a:rect l="l" t="t" r="r" b="b"/>
              <a:pathLst>
                <a:path w="14548" h="14548" extrusionOk="0">
                  <a:moveTo>
                    <a:pt x="14375" y="173"/>
                  </a:moveTo>
                  <a:lnTo>
                    <a:pt x="14375" y="14375"/>
                  </a:lnTo>
                  <a:lnTo>
                    <a:pt x="173" y="14375"/>
                  </a:lnTo>
                  <a:lnTo>
                    <a:pt x="173" y="173"/>
                  </a:lnTo>
                  <a:close/>
                  <a:moveTo>
                    <a:pt x="0" y="1"/>
                  </a:moveTo>
                  <a:lnTo>
                    <a:pt x="0" y="14547"/>
                  </a:lnTo>
                  <a:lnTo>
                    <a:pt x="14547" y="14547"/>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1418050" y="5411805"/>
              <a:ext cx="672405" cy="647059"/>
            </a:xfrm>
            <a:custGeom>
              <a:avLst/>
              <a:gdLst/>
              <a:ahLst/>
              <a:cxnLst/>
              <a:rect l="l" t="t" r="r" b="b"/>
              <a:pathLst>
                <a:path w="14555" h="14548" extrusionOk="0">
                  <a:moveTo>
                    <a:pt x="14382" y="173"/>
                  </a:moveTo>
                  <a:lnTo>
                    <a:pt x="14382" y="14375"/>
                  </a:lnTo>
                  <a:lnTo>
                    <a:pt x="173" y="14375"/>
                  </a:lnTo>
                  <a:lnTo>
                    <a:pt x="173" y="173"/>
                  </a:lnTo>
                  <a:close/>
                  <a:moveTo>
                    <a:pt x="1" y="1"/>
                  </a:moveTo>
                  <a:lnTo>
                    <a:pt x="1" y="14547"/>
                  </a:lnTo>
                  <a:lnTo>
                    <a:pt x="14554" y="14547"/>
                  </a:lnTo>
                  <a:lnTo>
                    <a:pt x="14554"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2082136" y="5411805"/>
              <a:ext cx="672358" cy="647059"/>
            </a:xfrm>
            <a:custGeom>
              <a:avLst/>
              <a:gdLst/>
              <a:ahLst/>
              <a:cxnLst/>
              <a:rect l="l" t="t" r="r" b="b"/>
              <a:pathLst>
                <a:path w="14554" h="14548" extrusionOk="0">
                  <a:moveTo>
                    <a:pt x="14382" y="173"/>
                  </a:moveTo>
                  <a:lnTo>
                    <a:pt x="14382" y="14375"/>
                  </a:lnTo>
                  <a:lnTo>
                    <a:pt x="173" y="14375"/>
                  </a:lnTo>
                  <a:lnTo>
                    <a:pt x="173" y="173"/>
                  </a:lnTo>
                  <a:close/>
                  <a:moveTo>
                    <a:pt x="0" y="1"/>
                  </a:moveTo>
                  <a:lnTo>
                    <a:pt x="0" y="14547"/>
                  </a:lnTo>
                  <a:lnTo>
                    <a:pt x="14554" y="14547"/>
                  </a:lnTo>
                  <a:lnTo>
                    <a:pt x="14554"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2746176" y="5411805"/>
              <a:ext cx="672405" cy="647059"/>
            </a:xfrm>
            <a:custGeom>
              <a:avLst/>
              <a:gdLst/>
              <a:ahLst/>
              <a:cxnLst/>
              <a:rect l="l" t="t" r="r" b="b"/>
              <a:pathLst>
                <a:path w="14555" h="14548" extrusionOk="0">
                  <a:moveTo>
                    <a:pt x="14382" y="173"/>
                  </a:moveTo>
                  <a:lnTo>
                    <a:pt x="14382" y="14375"/>
                  </a:lnTo>
                  <a:lnTo>
                    <a:pt x="173" y="14375"/>
                  </a:lnTo>
                  <a:lnTo>
                    <a:pt x="173" y="173"/>
                  </a:lnTo>
                  <a:close/>
                  <a:moveTo>
                    <a:pt x="1" y="1"/>
                  </a:moveTo>
                  <a:lnTo>
                    <a:pt x="1" y="14547"/>
                  </a:lnTo>
                  <a:lnTo>
                    <a:pt x="14554" y="14547"/>
                  </a:lnTo>
                  <a:lnTo>
                    <a:pt x="14554"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3410262" y="5411805"/>
              <a:ext cx="672358" cy="647059"/>
            </a:xfrm>
            <a:custGeom>
              <a:avLst/>
              <a:gdLst/>
              <a:ahLst/>
              <a:cxnLst/>
              <a:rect l="l" t="t" r="r" b="b"/>
              <a:pathLst>
                <a:path w="14554" h="14548" extrusionOk="0">
                  <a:moveTo>
                    <a:pt x="14382" y="173"/>
                  </a:moveTo>
                  <a:lnTo>
                    <a:pt x="14382" y="14375"/>
                  </a:lnTo>
                  <a:lnTo>
                    <a:pt x="173" y="14375"/>
                  </a:lnTo>
                  <a:lnTo>
                    <a:pt x="173" y="173"/>
                  </a:lnTo>
                  <a:close/>
                  <a:moveTo>
                    <a:pt x="0" y="1"/>
                  </a:moveTo>
                  <a:lnTo>
                    <a:pt x="0" y="14547"/>
                  </a:lnTo>
                  <a:lnTo>
                    <a:pt x="14554" y="14547"/>
                  </a:lnTo>
                  <a:lnTo>
                    <a:pt x="14554"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4074464" y="5411805"/>
              <a:ext cx="672405" cy="647059"/>
            </a:xfrm>
            <a:custGeom>
              <a:avLst/>
              <a:gdLst/>
              <a:ahLst/>
              <a:cxnLst/>
              <a:rect l="l" t="t" r="r" b="b"/>
              <a:pathLst>
                <a:path w="14555" h="14548" extrusionOk="0">
                  <a:moveTo>
                    <a:pt x="14382" y="173"/>
                  </a:moveTo>
                  <a:lnTo>
                    <a:pt x="14382" y="14375"/>
                  </a:lnTo>
                  <a:lnTo>
                    <a:pt x="173" y="14375"/>
                  </a:lnTo>
                  <a:lnTo>
                    <a:pt x="173" y="173"/>
                  </a:lnTo>
                  <a:close/>
                  <a:moveTo>
                    <a:pt x="1" y="1"/>
                  </a:moveTo>
                  <a:lnTo>
                    <a:pt x="1" y="14547"/>
                  </a:lnTo>
                  <a:lnTo>
                    <a:pt x="14554" y="14547"/>
                  </a:lnTo>
                  <a:lnTo>
                    <a:pt x="14554"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4738387" y="5411805"/>
              <a:ext cx="672358" cy="647059"/>
            </a:xfrm>
            <a:custGeom>
              <a:avLst/>
              <a:gdLst/>
              <a:ahLst/>
              <a:cxnLst/>
              <a:rect l="l" t="t" r="r" b="b"/>
              <a:pathLst>
                <a:path w="14554" h="14548" extrusionOk="0">
                  <a:moveTo>
                    <a:pt x="14382" y="173"/>
                  </a:moveTo>
                  <a:lnTo>
                    <a:pt x="14382" y="14375"/>
                  </a:lnTo>
                  <a:lnTo>
                    <a:pt x="172" y="14375"/>
                  </a:lnTo>
                  <a:lnTo>
                    <a:pt x="172" y="173"/>
                  </a:lnTo>
                  <a:close/>
                  <a:moveTo>
                    <a:pt x="0" y="1"/>
                  </a:moveTo>
                  <a:lnTo>
                    <a:pt x="0" y="14547"/>
                  </a:lnTo>
                  <a:lnTo>
                    <a:pt x="14554" y="14547"/>
                  </a:lnTo>
                  <a:lnTo>
                    <a:pt x="14554"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5402750" y="5411805"/>
              <a:ext cx="672081" cy="647059"/>
            </a:xfrm>
            <a:custGeom>
              <a:avLst/>
              <a:gdLst/>
              <a:ahLst/>
              <a:cxnLst/>
              <a:rect l="l" t="t" r="r" b="b"/>
              <a:pathLst>
                <a:path w="14548" h="14548" extrusionOk="0">
                  <a:moveTo>
                    <a:pt x="14375" y="173"/>
                  </a:moveTo>
                  <a:lnTo>
                    <a:pt x="14375" y="14375"/>
                  </a:lnTo>
                  <a:lnTo>
                    <a:pt x="173" y="14375"/>
                  </a:lnTo>
                  <a:lnTo>
                    <a:pt x="173" y="173"/>
                  </a:lnTo>
                  <a:close/>
                  <a:moveTo>
                    <a:pt x="1" y="1"/>
                  </a:moveTo>
                  <a:lnTo>
                    <a:pt x="1" y="14547"/>
                  </a:lnTo>
                  <a:lnTo>
                    <a:pt x="14547" y="14547"/>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6066836" y="5411805"/>
              <a:ext cx="672035" cy="647059"/>
            </a:xfrm>
            <a:custGeom>
              <a:avLst/>
              <a:gdLst/>
              <a:ahLst/>
              <a:cxnLst/>
              <a:rect l="l" t="t" r="r" b="b"/>
              <a:pathLst>
                <a:path w="14547" h="14548" extrusionOk="0">
                  <a:moveTo>
                    <a:pt x="14375" y="173"/>
                  </a:moveTo>
                  <a:lnTo>
                    <a:pt x="14375" y="14375"/>
                  </a:lnTo>
                  <a:lnTo>
                    <a:pt x="172" y="14375"/>
                  </a:lnTo>
                  <a:lnTo>
                    <a:pt x="172" y="173"/>
                  </a:lnTo>
                  <a:close/>
                  <a:moveTo>
                    <a:pt x="0" y="1"/>
                  </a:moveTo>
                  <a:lnTo>
                    <a:pt x="0" y="14547"/>
                  </a:lnTo>
                  <a:lnTo>
                    <a:pt x="14547" y="14547"/>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1238155" y="7969210"/>
              <a:ext cx="672035" cy="647370"/>
            </a:xfrm>
            <a:custGeom>
              <a:avLst/>
              <a:gdLst/>
              <a:ahLst/>
              <a:cxnLst/>
              <a:rect l="l" t="t" r="r" b="b"/>
              <a:pathLst>
                <a:path w="14547" h="14555" extrusionOk="0">
                  <a:moveTo>
                    <a:pt x="14374" y="173"/>
                  </a:moveTo>
                  <a:lnTo>
                    <a:pt x="14374" y="14382"/>
                  </a:lnTo>
                  <a:lnTo>
                    <a:pt x="172" y="14382"/>
                  </a:lnTo>
                  <a:lnTo>
                    <a:pt x="172" y="173"/>
                  </a:lnTo>
                  <a:close/>
                  <a:moveTo>
                    <a:pt x="0" y="1"/>
                  </a:moveTo>
                  <a:lnTo>
                    <a:pt x="0" y="14554"/>
                  </a:lnTo>
                  <a:lnTo>
                    <a:pt x="14547" y="14554"/>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574116" y="7969210"/>
              <a:ext cx="672081" cy="647370"/>
            </a:xfrm>
            <a:custGeom>
              <a:avLst/>
              <a:gdLst/>
              <a:ahLst/>
              <a:cxnLst/>
              <a:rect l="l" t="t" r="r" b="b"/>
              <a:pathLst>
                <a:path w="14548" h="14555" extrusionOk="0">
                  <a:moveTo>
                    <a:pt x="14375" y="173"/>
                  </a:moveTo>
                  <a:lnTo>
                    <a:pt x="14375" y="14382"/>
                  </a:lnTo>
                  <a:lnTo>
                    <a:pt x="173" y="14382"/>
                  </a:lnTo>
                  <a:lnTo>
                    <a:pt x="173" y="173"/>
                  </a:lnTo>
                  <a:close/>
                  <a:moveTo>
                    <a:pt x="0" y="1"/>
                  </a:moveTo>
                  <a:lnTo>
                    <a:pt x="0" y="14554"/>
                  </a:lnTo>
                  <a:lnTo>
                    <a:pt x="14547" y="14554"/>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89924" y="7969210"/>
              <a:ext cx="672081" cy="647370"/>
            </a:xfrm>
            <a:custGeom>
              <a:avLst/>
              <a:gdLst/>
              <a:ahLst/>
              <a:cxnLst/>
              <a:rect l="l" t="t" r="r" b="b"/>
              <a:pathLst>
                <a:path w="14548" h="14555" extrusionOk="0">
                  <a:moveTo>
                    <a:pt x="14375" y="173"/>
                  </a:moveTo>
                  <a:lnTo>
                    <a:pt x="14375" y="14382"/>
                  </a:lnTo>
                  <a:lnTo>
                    <a:pt x="173" y="14382"/>
                  </a:lnTo>
                  <a:lnTo>
                    <a:pt x="173" y="173"/>
                  </a:lnTo>
                  <a:close/>
                  <a:moveTo>
                    <a:pt x="1" y="1"/>
                  </a:moveTo>
                  <a:lnTo>
                    <a:pt x="1" y="14554"/>
                  </a:lnTo>
                  <a:lnTo>
                    <a:pt x="14548" y="14554"/>
                  </a:lnTo>
                  <a:lnTo>
                    <a:pt x="14548"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754010" y="7969210"/>
              <a:ext cx="672081" cy="647370"/>
            </a:xfrm>
            <a:custGeom>
              <a:avLst/>
              <a:gdLst/>
              <a:ahLst/>
              <a:cxnLst/>
              <a:rect l="l" t="t" r="r" b="b"/>
              <a:pathLst>
                <a:path w="14548" h="14555" extrusionOk="0">
                  <a:moveTo>
                    <a:pt x="14375" y="173"/>
                  </a:moveTo>
                  <a:lnTo>
                    <a:pt x="14375" y="14382"/>
                  </a:lnTo>
                  <a:lnTo>
                    <a:pt x="173" y="14382"/>
                  </a:lnTo>
                  <a:lnTo>
                    <a:pt x="173" y="173"/>
                  </a:lnTo>
                  <a:close/>
                  <a:moveTo>
                    <a:pt x="0" y="1"/>
                  </a:moveTo>
                  <a:lnTo>
                    <a:pt x="0" y="14554"/>
                  </a:lnTo>
                  <a:lnTo>
                    <a:pt x="14547" y="14554"/>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1418050" y="7969210"/>
              <a:ext cx="672405" cy="647370"/>
            </a:xfrm>
            <a:custGeom>
              <a:avLst/>
              <a:gdLst/>
              <a:ahLst/>
              <a:cxnLst/>
              <a:rect l="l" t="t" r="r" b="b"/>
              <a:pathLst>
                <a:path w="14555" h="14555" extrusionOk="0">
                  <a:moveTo>
                    <a:pt x="14382" y="173"/>
                  </a:moveTo>
                  <a:lnTo>
                    <a:pt x="14382" y="14382"/>
                  </a:lnTo>
                  <a:lnTo>
                    <a:pt x="173" y="14382"/>
                  </a:lnTo>
                  <a:lnTo>
                    <a:pt x="173" y="173"/>
                  </a:lnTo>
                  <a:close/>
                  <a:moveTo>
                    <a:pt x="1" y="1"/>
                  </a:moveTo>
                  <a:lnTo>
                    <a:pt x="1" y="14554"/>
                  </a:lnTo>
                  <a:lnTo>
                    <a:pt x="14554" y="14554"/>
                  </a:lnTo>
                  <a:lnTo>
                    <a:pt x="14554"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2082136" y="7969210"/>
              <a:ext cx="672358" cy="647370"/>
            </a:xfrm>
            <a:custGeom>
              <a:avLst/>
              <a:gdLst/>
              <a:ahLst/>
              <a:cxnLst/>
              <a:rect l="l" t="t" r="r" b="b"/>
              <a:pathLst>
                <a:path w="14554" h="14555" extrusionOk="0">
                  <a:moveTo>
                    <a:pt x="14382" y="173"/>
                  </a:moveTo>
                  <a:lnTo>
                    <a:pt x="14382" y="14382"/>
                  </a:lnTo>
                  <a:lnTo>
                    <a:pt x="173" y="14382"/>
                  </a:lnTo>
                  <a:lnTo>
                    <a:pt x="173" y="173"/>
                  </a:lnTo>
                  <a:close/>
                  <a:moveTo>
                    <a:pt x="0" y="1"/>
                  </a:moveTo>
                  <a:lnTo>
                    <a:pt x="0" y="14554"/>
                  </a:lnTo>
                  <a:lnTo>
                    <a:pt x="14554" y="14554"/>
                  </a:lnTo>
                  <a:lnTo>
                    <a:pt x="14554"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2746176" y="7969210"/>
              <a:ext cx="672405" cy="647370"/>
            </a:xfrm>
            <a:custGeom>
              <a:avLst/>
              <a:gdLst/>
              <a:ahLst/>
              <a:cxnLst/>
              <a:rect l="l" t="t" r="r" b="b"/>
              <a:pathLst>
                <a:path w="14555" h="14555" extrusionOk="0">
                  <a:moveTo>
                    <a:pt x="14382" y="173"/>
                  </a:moveTo>
                  <a:lnTo>
                    <a:pt x="14382" y="14382"/>
                  </a:lnTo>
                  <a:lnTo>
                    <a:pt x="173" y="14382"/>
                  </a:lnTo>
                  <a:lnTo>
                    <a:pt x="173" y="173"/>
                  </a:lnTo>
                  <a:close/>
                  <a:moveTo>
                    <a:pt x="1" y="1"/>
                  </a:moveTo>
                  <a:lnTo>
                    <a:pt x="1" y="14554"/>
                  </a:lnTo>
                  <a:lnTo>
                    <a:pt x="14554" y="14554"/>
                  </a:lnTo>
                  <a:lnTo>
                    <a:pt x="14554"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3410262" y="7969210"/>
              <a:ext cx="672358" cy="647370"/>
            </a:xfrm>
            <a:custGeom>
              <a:avLst/>
              <a:gdLst/>
              <a:ahLst/>
              <a:cxnLst/>
              <a:rect l="l" t="t" r="r" b="b"/>
              <a:pathLst>
                <a:path w="14554" h="14555" extrusionOk="0">
                  <a:moveTo>
                    <a:pt x="14382" y="173"/>
                  </a:moveTo>
                  <a:lnTo>
                    <a:pt x="14382" y="14382"/>
                  </a:lnTo>
                  <a:lnTo>
                    <a:pt x="173" y="14382"/>
                  </a:lnTo>
                  <a:lnTo>
                    <a:pt x="173" y="173"/>
                  </a:lnTo>
                  <a:close/>
                  <a:moveTo>
                    <a:pt x="0" y="1"/>
                  </a:moveTo>
                  <a:lnTo>
                    <a:pt x="0" y="14554"/>
                  </a:lnTo>
                  <a:lnTo>
                    <a:pt x="14554" y="14554"/>
                  </a:lnTo>
                  <a:lnTo>
                    <a:pt x="14554"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4074301" y="7969210"/>
              <a:ext cx="672405" cy="647370"/>
            </a:xfrm>
            <a:custGeom>
              <a:avLst/>
              <a:gdLst/>
              <a:ahLst/>
              <a:cxnLst/>
              <a:rect l="l" t="t" r="r" b="b"/>
              <a:pathLst>
                <a:path w="14555" h="14555" extrusionOk="0">
                  <a:moveTo>
                    <a:pt x="14382" y="173"/>
                  </a:moveTo>
                  <a:lnTo>
                    <a:pt x="14382" y="14382"/>
                  </a:lnTo>
                  <a:lnTo>
                    <a:pt x="173" y="14382"/>
                  </a:lnTo>
                  <a:lnTo>
                    <a:pt x="173" y="173"/>
                  </a:lnTo>
                  <a:close/>
                  <a:moveTo>
                    <a:pt x="1" y="1"/>
                  </a:moveTo>
                  <a:lnTo>
                    <a:pt x="1" y="14554"/>
                  </a:lnTo>
                  <a:lnTo>
                    <a:pt x="14554" y="14554"/>
                  </a:lnTo>
                  <a:lnTo>
                    <a:pt x="14554"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4738387" y="7969210"/>
              <a:ext cx="672358" cy="647370"/>
            </a:xfrm>
            <a:custGeom>
              <a:avLst/>
              <a:gdLst/>
              <a:ahLst/>
              <a:cxnLst/>
              <a:rect l="l" t="t" r="r" b="b"/>
              <a:pathLst>
                <a:path w="14554" h="14555" extrusionOk="0">
                  <a:moveTo>
                    <a:pt x="14382" y="173"/>
                  </a:moveTo>
                  <a:lnTo>
                    <a:pt x="14382" y="14382"/>
                  </a:lnTo>
                  <a:lnTo>
                    <a:pt x="172" y="14382"/>
                  </a:lnTo>
                  <a:lnTo>
                    <a:pt x="172" y="173"/>
                  </a:lnTo>
                  <a:close/>
                  <a:moveTo>
                    <a:pt x="0" y="1"/>
                  </a:moveTo>
                  <a:lnTo>
                    <a:pt x="0" y="14554"/>
                  </a:lnTo>
                  <a:lnTo>
                    <a:pt x="14554" y="14554"/>
                  </a:lnTo>
                  <a:lnTo>
                    <a:pt x="14554"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5402750" y="7969210"/>
              <a:ext cx="672081" cy="647370"/>
            </a:xfrm>
            <a:custGeom>
              <a:avLst/>
              <a:gdLst/>
              <a:ahLst/>
              <a:cxnLst/>
              <a:rect l="l" t="t" r="r" b="b"/>
              <a:pathLst>
                <a:path w="14548" h="14555" extrusionOk="0">
                  <a:moveTo>
                    <a:pt x="14375" y="173"/>
                  </a:moveTo>
                  <a:lnTo>
                    <a:pt x="14375" y="14382"/>
                  </a:lnTo>
                  <a:lnTo>
                    <a:pt x="173" y="14382"/>
                  </a:lnTo>
                  <a:lnTo>
                    <a:pt x="173" y="173"/>
                  </a:lnTo>
                  <a:close/>
                  <a:moveTo>
                    <a:pt x="1" y="1"/>
                  </a:moveTo>
                  <a:lnTo>
                    <a:pt x="1" y="14554"/>
                  </a:lnTo>
                  <a:lnTo>
                    <a:pt x="14547" y="14554"/>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6066836" y="7969210"/>
              <a:ext cx="672035" cy="647370"/>
            </a:xfrm>
            <a:custGeom>
              <a:avLst/>
              <a:gdLst/>
              <a:ahLst/>
              <a:cxnLst/>
              <a:rect l="l" t="t" r="r" b="b"/>
              <a:pathLst>
                <a:path w="14547" h="14555" extrusionOk="0">
                  <a:moveTo>
                    <a:pt x="14375" y="173"/>
                  </a:moveTo>
                  <a:lnTo>
                    <a:pt x="14375" y="14382"/>
                  </a:lnTo>
                  <a:lnTo>
                    <a:pt x="172" y="14382"/>
                  </a:lnTo>
                  <a:lnTo>
                    <a:pt x="172" y="173"/>
                  </a:lnTo>
                  <a:close/>
                  <a:moveTo>
                    <a:pt x="0" y="1"/>
                  </a:moveTo>
                  <a:lnTo>
                    <a:pt x="0" y="14554"/>
                  </a:lnTo>
                  <a:lnTo>
                    <a:pt x="14547" y="14554"/>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1238155" y="6051178"/>
              <a:ext cx="672035" cy="647014"/>
            </a:xfrm>
            <a:custGeom>
              <a:avLst/>
              <a:gdLst/>
              <a:ahLst/>
              <a:cxnLst/>
              <a:rect l="l" t="t" r="r" b="b"/>
              <a:pathLst>
                <a:path w="14547" h="14547" extrusionOk="0">
                  <a:moveTo>
                    <a:pt x="14374" y="172"/>
                  </a:moveTo>
                  <a:lnTo>
                    <a:pt x="14374" y="14375"/>
                  </a:lnTo>
                  <a:lnTo>
                    <a:pt x="172" y="14375"/>
                  </a:lnTo>
                  <a:lnTo>
                    <a:pt x="172" y="172"/>
                  </a:lnTo>
                  <a:close/>
                  <a:moveTo>
                    <a:pt x="0" y="0"/>
                  </a:moveTo>
                  <a:lnTo>
                    <a:pt x="0" y="14547"/>
                  </a:lnTo>
                  <a:lnTo>
                    <a:pt x="14547" y="14547"/>
                  </a:lnTo>
                  <a:lnTo>
                    <a:pt x="14547"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574116" y="6051178"/>
              <a:ext cx="672081" cy="647014"/>
            </a:xfrm>
            <a:custGeom>
              <a:avLst/>
              <a:gdLst/>
              <a:ahLst/>
              <a:cxnLst/>
              <a:rect l="l" t="t" r="r" b="b"/>
              <a:pathLst>
                <a:path w="14548" h="14547" extrusionOk="0">
                  <a:moveTo>
                    <a:pt x="14375" y="172"/>
                  </a:moveTo>
                  <a:lnTo>
                    <a:pt x="14375" y="14375"/>
                  </a:lnTo>
                  <a:lnTo>
                    <a:pt x="173" y="14375"/>
                  </a:lnTo>
                  <a:lnTo>
                    <a:pt x="173" y="172"/>
                  </a:lnTo>
                  <a:close/>
                  <a:moveTo>
                    <a:pt x="0" y="0"/>
                  </a:moveTo>
                  <a:lnTo>
                    <a:pt x="0" y="14547"/>
                  </a:lnTo>
                  <a:lnTo>
                    <a:pt x="14547" y="14547"/>
                  </a:lnTo>
                  <a:lnTo>
                    <a:pt x="14547"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89924" y="6051178"/>
              <a:ext cx="672081" cy="647014"/>
            </a:xfrm>
            <a:custGeom>
              <a:avLst/>
              <a:gdLst/>
              <a:ahLst/>
              <a:cxnLst/>
              <a:rect l="l" t="t" r="r" b="b"/>
              <a:pathLst>
                <a:path w="14548" h="14547" extrusionOk="0">
                  <a:moveTo>
                    <a:pt x="14375" y="172"/>
                  </a:moveTo>
                  <a:lnTo>
                    <a:pt x="14375" y="14375"/>
                  </a:lnTo>
                  <a:lnTo>
                    <a:pt x="173" y="14375"/>
                  </a:lnTo>
                  <a:lnTo>
                    <a:pt x="173" y="172"/>
                  </a:lnTo>
                  <a:close/>
                  <a:moveTo>
                    <a:pt x="1" y="0"/>
                  </a:moveTo>
                  <a:lnTo>
                    <a:pt x="1" y="14547"/>
                  </a:lnTo>
                  <a:lnTo>
                    <a:pt x="14548" y="14547"/>
                  </a:lnTo>
                  <a:lnTo>
                    <a:pt x="14548"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754010" y="6051178"/>
              <a:ext cx="672081" cy="647014"/>
            </a:xfrm>
            <a:custGeom>
              <a:avLst/>
              <a:gdLst/>
              <a:ahLst/>
              <a:cxnLst/>
              <a:rect l="l" t="t" r="r" b="b"/>
              <a:pathLst>
                <a:path w="14548" h="14547" extrusionOk="0">
                  <a:moveTo>
                    <a:pt x="14375" y="172"/>
                  </a:moveTo>
                  <a:lnTo>
                    <a:pt x="14375" y="14375"/>
                  </a:lnTo>
                  <a:lnTo>
                    <a:pt x="173" y="14375"/>
                  </a:lnTo>
                  <a:lnTo>
                    <a:pt x="173" y="172"/>
                  </a:lnTo>
                  <a:close/>
                  <a:moveTo>
                    <a:pt x="0" y="0"/>
                  </a:moveTo>
                  <a:lnTo>
                    <a:pt x="0" y="14547"/>
                  </a:lnTo>
                  <a:lnTo>
                    <a:pt x="14547" y="14547"/>
                  </a:lnTo>
                  <a:lnTo>
                    <a:pt x="14547"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1418050" y="6051178"/>
              <a:ext cx="672405" cy="647014"/>
            </a:xfrm>
            <a:custGeom>
              <a:avLst/>
              <a:gdLst/>
              <a:ahLst/>
              <a:cxnLst/>
              <a:rect l="l" t="t" r="r" b="b"/>
              <a:pathLst>
                <a:path w="14555" h="14547" extrusionOk="0">
                  <a:moveTo>
                    <a:pt x="14382" y="172"/>
                  </a:moveTo>
                  <a:lnTo>
                    <a:pt x="14382" y="14375"/>
                  </a:lnTo>
                  <a:lnTo>
                    <a:pt x="173" y="14375"/>
                  </a:lnTo>
                  <a:lnTo>
                    <a:pt x="173" y="172"/>
                  </a:lnTo>
                  <a:close/>
                  <a:moveTo>
                    <a:pt x="1" y="0"/>
                  </a:moveTo>
                  <a:lnTo>
                    <a:pt x="1" y="14547"/>
                  </a:lnTo>
                  <a:lnTo>
                    <a:pt x="14554" y="14547"/>
                  </a:lnTo>
                  <a:lnTo>
                    <a:pt x="14554"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2082136" y="6051178"/>
              <a:ext cx="672358" cy="647014"/>
            </a:xfrm>
            <a:custGeom>
              <a:avLst/>
              <a:gdLst/>
              <a:ahLst/>
              <a:cxnLst/>
              <a:rect l="l" t="t" r="r" b="b"/>
              <a:pathLst>
                <a:path w="14554" h="14547" extrusionOk="0">
                  <a:moveTo>
                    <a:pt x="14382" y="172"/>
                  </a:moveTo>
                  <a:lnTo>
                    <a:pt x="14382" y="14375"/>
                  </a:lnTo>
                  <a:lnTo>
                    <a:pt x="173" y="14375"/>
                  </a:lnTo>
                  <a:lnTo>
                    <a:pt x="173" y="172"/>
                  </a:lnTo>
                  <a:close/>
                  <a:moveTo>
                    <a:pt x="0" y="0"/>
                  </a:moveTo>
                  <a:lnTo>
                    <a:pt x="0" y="14547"/>
                  </a:lnTo>
                  <a:lnTo>
                    <a:pt x="14554" y="14547"/>
                  </a:lnTo>
                  <a:lnTo>
                    <a:pt x="14554"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2746176" y="6051178"/>
              <a:ext cx="672405" cy="647014"/>
            </a:xfrm>
            <a:custGeom>
              <a:avLst/>
              <a:gdLst/>
              <a:ahLst/>
              <a:cxnLst/>
              <a:rect l="l" t="t" r="r" b="b"/>
              <a:pathLst>
                <a:path w="14555" h="14547" extrusionOk="0">
                  <a:moveTo>
                    <a:pt x="14382" y="172"/>
                  </a:moveTo>
                  <a:lnTo>
                    <a:pt x="14382" y="14375"/>
                  </a:lnTo>
                  <a:lnTo>
                    <a:pt x="173" y="14375"/>
                  </a:lnTo>
                  <a:lnTo>
                    <a:pt x="173" y="172"/>
                  </a:lnTo>
                  <a:close/>
                  <a:moveTo>
                    <a:pt x="1" y="0"/>
                  </a:moveTo>
                  <a:lnTo>
                    <a:pt x="1" y="14547"/>
                  </a:lnTo>
                  <a:lnTo>
                    <a:pt x="14554" y="14547"/>
                  </a:lnTo>
                  <a:lnTo>
                    <a:pt x="14554"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3410262" y="6051178"/>
              <a:ext cx="672358" cy="647014"/>
            </a:xfrm>
            <a:custGeom>
              <a:avLst/>
              <a:gdLst/>
              <a:ahLst/>
              <a:cxnLst/>
              <a:rect l="l" t="t" r="r" b="b"/>
              <a:pathLst>
                <a:path w="14554" h="14547" extrusionOk="0">
                  <a:moveTo>
                    <a:pt x="14382" y="172"/>
                  </a:moveTo>
                  <a:lnTo>
                    <a:pt x="14382" y="14375"/>
                  </a:lnTo>
                  <a:lnTo>
                    <a:pt x="173" y="14375"/>
                  </a:lnTo>
                  <a:lnTo>
                    <a:pt x="173" y="172"/>
                  </a:lnTo>
                  <a:close/>
                  <a:moveTo>
                    <a:pt x="0" y="0"/>
                  </a:moveTo>
                  <a:lnTo>
                    <a:pt x="0" y="14547"/>
                  </a:lnTo>
                  <a:lnTo>
                    <a:pt x="14554" y="14547"/>
                  </a:lnTo>
                  <a:lnTo>
                    <a:pt x="14554"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4074301" y="6051178"/>
              <a:ext cx="672405" cy="647014"/>
            </a:xfrm>
            <a:custGeom>
              <a:avLst/>
              <a:gdLst/>
              <a:ahLst/>
              <a:cxnLst/>
              <a:rect l="l" t="t" r="r" b="b"/>
              <a:pathLst>
                <a:path w="14555" h="14547" extrusionOk="0">
                  <a:moveTo>
                    <a:pt x="14382" y="172"/>
                  </a:moveTo>
                  <a:lnTo>
                    <a:pt x="14382" y="14375"/>
                  </a:lnTo>
                  <a:lnTo>
                    <a:pt x="173" y="14375"/>
                  </a:lnTo>
                  <a:lnTo>
                    <a:pt x="173" y="172"/>
                  </a:lnTo>
                  <a:close/>
                  <a:moveTo>
                    <a:pt x="1" y="0"/>
                  </a:moveTo>
                  <a:lnTo>
                    <a:pt x="1" y="14547"/>
                  </a:lnTo>
                  <a:lnTo>
                    <a:pt x="14554" y="14547"/>
                  </a:lnTo>
                  <a:lnTo>
                    <a:pt x="14554"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4738387" y="6051178"/>
              <a:ext cx="672358" cy="647014"/>
            </a:xfrm>
            <a:custGeom>
              <a:avLst/>
              <a:gdLst/>
              <a:ahLst/>
              <a:cxnLst/>
              <a:rect l="l" t="t" r="r" b="b"/>
              <a:pathLst>
                <a:path w="14554" h="14547" extrusionOk="0">
                  <a:moveTo>
                    <a:pt x="14382" y="172"/>
                  </a:moveTo>
                  <a:lnTo>
                    <a:pt x="14382" y="14375"/>
                  </a:lnTo>
                  <a:lnTo>
                    <a:pt x="172" y="14375"/>
                  </a:lnTo>
                  <a:lnTo>
                    <a:pt x="172" y="172"/>
                  </a:lnTo>
                  <a:close/>
                  <a:moveTo>
                    <a:pt x="0" y="0"/>
                  </a:moveTo>
                  <a:lnTo>
                    <a:pt x="0" y="14547"/>
                  </a:lnTo>
                  <a:lnTo>
                    <a:pt x="14554" y="14547"/>
                  </a:lnTo>
                  <a:lnTo>
                    <a:pt x="14554"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5402750" y="6051178"/>
              <a:ext cx="672081" cy="647014"/>
            </a:xfrm>
            <a:custGeom>
              <a:avLst/>
              <a:gdLst/>
              <a:ahLst/>
              <a:cxnLst/>
              <a:rect l="l" t="t" r="r" b="b"/>
              <a:pathLst>
                <a:path w="14548" h="14547" extrusionOk="0">
                  <a:moveTo>
                    <a:pt x="14375" y="172"/>
                  </a:moveTo>
                  <a:lnTo>
                    <a:pt x="14375" y="14375"/>
                  </a:lnTo>
                  <a:lnTo>
                    <a:pt x="173" y="14375"/>
                  </a:lnTo>
                  <a:lnTo>
                    <a:pt x="173" y="172"/>
                  </a:lnTo>
                  <a:close/>
                  <a:moveTo>
                    <a:pt x="1" y="0"/>
                  </a:moveTo>
                  <a:lnTo>
                    <a:pt x="1" y="14547"/>
                  </a:lnTo>
                  <a:lnTo>
                    <a:pt x="14547" y="14547"/>
                  </a:lnTo>
                  <a:lnTo>
                    <a:pt x="14547"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6066836" y="6051178"/>
              <a:ext cx="672035" cy="647014"/>
            </a:xfrm>
            <a:custGeom>
              <a:avLst/>
              <a:gdLst/>
              <a:ahLst/>
              <a:cxnLst/>
              <a:rect l="l" t="t" r="r" b="b"/>
              <a:pathLst>
                <a:path w="14547" h="14547" extrusionOk="0">
                  <a:moveTo>
                    <a:pt x="14375" y="172"/>
                  </a:moveTo>
                  <a:lnTo>
                    <a:pt x="14375" y="14375"/>
                  </a:lnTo>
                  <a:lnTo>
                    <a:pt x="172" y="14375"/>
                  </a:lnTo>
                  <a:lnTo>
                    <a:pt x="172" y="172"/>
                  </a:lnTo>
                  <a:close/>
                  <a:moveTo>
                    <a:pt x="0" y="0"/>
                  </a:moveTo>
                  <a:lnTo>
                    <a:pt x="0" y="14547"/>
                  </a:lnTo>
                  <a:lnTo>
                    <a:pt x="14547" y="14547"/>
                  </a:lnTo>
                  <a:lnTo>
                    <a:pt x="14547"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1238155" y="6690508"/>
              <a:ext cx="672035" cy="647059"/>
            </a:xfrm>
            <a:custGeom>
              <a:avLst/>
              <a:gdLst/>
              <a:ahLst/>
              <a:cxnLst/>
              <a:rect l="l" t="t" r="r" b="b"/>
              <a:pathLst>
                <a:path w="14547" h="14548" extrusionOk="0">
                  <a:moveTo>
                    <a:pt x="14374" y="173"/>
                  </a:moveTo>
                  <a:lnTo>
                    <a:pt x="14374" y="14375"/>
                  </a:lnTo>
                  <a:lnTo>
                    <a:pt x="172" y="14375"/>
                  </a:lnTo>
                  <a:lnTo>
                    <a:pt x="172" y="173"/>
                  </a:lnTo>
                  <a:close/>
                  <a:moveTo>
                    <a:pt x="0" y="1"/>
                  </a:moveTo>
                  <a:lnTo>
                    <a:pt x="0" y="14547"/>
                  </a:lnTo>
                  <a:lnTo>
                    <a:pt x="14547" y="14547"/>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574116" y="6690508"/>
              <a:ext cx="672081" cy="647059"/>
            </a:xfrm>
            <a:custGeom>
              <a:avLst/>
              <a:gdLst/>
              <a:ahLst/>
              <a:cxnLst/>
              <a:rect l="l" t="t" r="r" b="b"/>
              <a:pathLst>
                <a:path w="14548" h="14548" extrusionOk="0">
                  <a:moveTo>
                    <a:pt x="14375" y="173"/>
                  </a:moveTo>
                  <a:lnTo>
                    <a:pt x="14375" y="14375"/>
                  </a:lnTo>
                  <a:lnTo>
                    <a:pt x="173" y="14375"/>
                  </a:lnTo>
                  <a:lnTo>
                    <a:pt x="173" y="173"/>
                  </a:lnTo>
                  <a:close/>
                  <a:moveTo>
                    <a:pt x="0" y="1"/>
                  </a:moveTo>
                  <a:lnTo>
                    <a:pt x="0" y="14547"/>
                  </a:lnTo>
                  <a:lnTo>
                    <a:pt x="14547" y="14547"/>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89924" y="6690508"/>
              <a:ext cx="672081" cy="647059"/>
            </a:xfrm>
            <a:custGeom>
              <a:avLst/>
              <a:gdLst/>
              <a:ahLst/>
              <a:cxnLst/>
              <a:rect l="l" t="t" r="r" b="b"/>
              <a:pathLst>
                <a:path w="14548" h="14548" extrusionOk="0">
                  <a:moveTo>
                    <a:pt x="14375" y="173"/>
                  </a:moveTo>
                  <a:lnTo>
                    <a:pt x="14375" y="14375"/>
                  </a:lnTo>
                  <a:lnTo>
                    <a:pt x="173" y="14375"/>
                  </a:lnTo>
                  <a:lnTo>
                    <a:pt x="173" y="173"/>
                  </a:lnTo>
                  <a:close/>
                  <a:moveTo>
                    <a:pt x="1" y="1"/>
                  </a:moveTo>
                  <a:lnTo>
                    <a:pt x="1" y="14547"/>
                  </a:lnTo>
                  <a:lnTo>
                    <a:pt x="14548" y="14547"/>
                  </a:lnTo>
                  <a:lnTo>
                    <a:pt x="14548"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754010" y="6690508"/>
              <a:ext cx="672081" cy="647059"/>
            </a:xfrm>
            <a:custGeom>
              <a:avLst/>
              <a:gdLst/>
              <a:ahLst/>
              <a:cxnLst/>
              <a:rect l="l" t="t" r="r" b="b"/>
              <a:pathLst>
                <a:path w="14548" h="14548" extrusionOk="0">
                  <a:moveTo>
                    <a:pt x="14375" y="173"/>
                  </a:moveTo>
                  <a:lnTo>
                    <a:pt x="14375" y="14375"/>
                  </a:lnTo>
                  <a:lnTo>
                    <a:pt x="173" y="14375"/>
                  </a:lnTo>
                  <a:lnTo>
                    <a:pt x="173" y="173"/>
                  </a:lnTo>
                  <a:close/>
                  <a:moveTo>
                    <a:pt x="0" y="1"/>
                  </a:moveTo>
                  <a:lnTo>
                    <a:pt x="0" y="14547"/>
                  </a:lnTo>
                  <a:lnTo>
                    <a:pt x="14547" y="14547"/>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1418050" y="6690508"/>
              <a:ext cx="672405" cy="647059"/>
            </a:xfrm>
            <a:custGeom>
              <a:avLst/>
              <a:gdLst/>
              <a:ahLst/>
              <a:cxnLst/>
              <a:rect l="l" t="t" r="r" b="b"/>
              <a:pathLst>
                <a:path w="14555" h="14548" extrusionOk="0">
                  <a:moveTo>
                    <a:pt x="14382" y="173"/>
                  </a:moveTo>
                  <a:lnTo>
                    <a:pt x="14382" y="14375"/>
                  </a:lnTo>
                  <a:lnTo>
                    <a:pt x="173" y="14375"/>
                  </a:lnTo>
                  <a:lnTo>
                    <a:pt x="173" y="173"/>
                  </a:lnTo>
                  <a:close/>
                  <a:moveTo>
                    <a:pt x="1" y="1"/>
                  </a:moveTo>
                  <a:lnTo>
                    <a:pt x="1" y="14547"/>
                  </a:lnTo>
                  <a:lnTo>
                    <a:pt x="14554" y="14547"/>
                  </a:lnTo>
                  <a:lnTo>
                    <a:pt x="14554"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2082136" y="6690508"/>
              <a:ext cx="672358" cy="647059"/>
            </a:xfrm>
            <a:custGeom>
              <a:avLst/>
              <a:gdLst/>
              <a:ahLst/>
              <a:cxnLst/>
              <a:rect l="l" t="t" r="r" b="b"/>
              <a:pathLst>
                <a:path w="14554" h="14548" extrusionOk="0">
                  <a:moveTo>
                    <a:pt x="14382" y="173"/>
                  </a:moveTo>
                  <a:lnTo>
                    <a:pt x="14382" y="14375"/>
                  </a:lnTo>
                  <a:lnTo>
                    <a:pt x="173" y="14375"/>
                  </a:lnTo>
                  <a:lnTo>
                    <a:pt x="173" y="173"/>
                  </a:lnTo>
                  <a:close/>
                  <a:moveTo>
                    <a:pt x="0" y="1"/>
                  </a:moveTo>
                  <a:lnTo>
                    <a:pt x="0" y="14547"/>
                  </a:lnTo>
                  <a:lnTo>
                    <a:pt x="14554" y="14547"/>
                  </a:lnTo>
                  <a:lnTo>
                    <a:pt x="14554"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2746176" y="6690508"/>
              <a:ext cx="672405" cy="647059"/>
            </a:xfrm>
            <a:custGeom>
              <a:avLst/>
              <a:gdLst/>
              <a:ahLst/>
              <a:cxnLst/>
              <a:rect l="l" t="t" r="r" b="b"/>
              <a:pathLst>
                <a:path w="14555" h="14548" extrusionOk="0">
                  <a:moveTo>
                    <a:pt x="14382" y="173"/>
                  </a:moveTo>
                  <a:lnTo>
                    <a:pt x="14382" y="14375"/>
                  </a:lnTo>
                  <a:lnTo>
                    <a:pt x="173" y="14375"/>
                  </a:lnTo>
                  <a:lnTo>
                    <a:pt x="173" y="173"/>
                  </a:lnTo>
                  <a:close/>
                  <a:moveTo>
                    <a:pt x="1" y="1"/>
                  </a:moveTo>
                  <a:lnTo>
                    <a:pt x="1" y="14547"/>
                  </a:lnTo>
                  <a:lnTo>
                    <a:pt x="14554" y="14547"/>
                  </a:lnTo>
                  <a:lnTo>
                    <a:pt x="14554"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3410262" y="6690508"/>
              <a:ext cx="672358" cy="647059"/>
            </a:xfrm>
            <a:custGeom>
              <a:avLst/>
              <a:gdLst/>
              <a:ahLst/>
              <a:cxnLst/>
              <a:rect l="l" t="t" r="r" b="b"/>
              <a:pathLst>
                <a:path w="14554" h="14548" extrusionOk="0">
                  <a:moveTo>
                    <a:pt x="14382" y="173"/>
                  </a:moveTo>
                  <a:lnTo>
                    <a:pt x="14382" y="14375"/>
                  </a:lnTo>
                  <a:lnTo>
                    <a:pt x="173" y="14375"/>
                  </a:lnTo>
                  <a:lnTo>
                    <a:pt x="173" y="173"/>
                  </a:lnTo>
                  <a:close/>
                  <a:moveTo>
                    <a:pt x="0" y="1"/>
                  </a:moveTo>
                  <a:lnTo>
                    <a:pt x="0" y="14547"/>
                  </a:lnTo>
                  <a:lnTo>
                    <a:pt x="14554" y="14547"/>
                  </a:lnTo>
                  <a:lnTo>
                    <a:pt x="14554"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4074301" y="6690508"/>
              <a:ext cx="672405" cy="647059"/>
            </a:xfrm>
            <a:custGeom>
              <a:avLst/>
              <a:gdLst/>
              <a:ahLst/>
              <a:cxnLst/>
              <a:rect l="l" t="t" r="r" b="b"/>
              <a:pathLst>
                <a:path w="14555" h="14548" extrusionOk="0">
                  <a:moveTo>
                    <a:pt x="14382" y="173"/>
                  </a:moveTo>
                  <a:lnTo>
                    <a:pt x="14382" y="14375"/>
                  </a:lnTo>
                  <a:lnTo>
                    <a:pt x="173" y="14375"/>
                  </a:lnTo>
                  <a:lnTo>
                    <a:pt x="173" y="173"/>
                  </a:lnTo>
                  <a:close/>
                  <a:moveTo>
                    <a:pt x="1" y="1"/>
                  </a:moveTo>
                  <a:lnTo>
                    <a:pt x="1" y="14547"/>
                  </a:lnTo>
                  <a:lnTo>
                    <a:pt x="14554" y="14547"/>
                  </a:lnTo>
                  <a:lnTo>
                    <a:pt x="14554"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4738387" y="6690508"/>
              <a:ext cx="672358" cy="647059"/>
            </a:xfrm>
            <a:custGeom>
              <a:avLst/>
              <a:gdLst/>
              <a:ahLst/>
              <a:cxnLst/>
              <a:rect l="l" t="t" r="r" b="b"/>
              <a:pathLst>
                <a:path w="14554" h="14548" extrusionOk="0">
                  <a:moveTo>
                    <a:pt x="14382" y="173"/>
                  </a:moveTo>
                  <a:lnTo>
                    <a:pt x="14382" y="14375"/>
                  </a:lnTo>
                  <a:lnTo>
                    <a:pt x="172" y="14375"/>
                  </a:lnTo>
                  <a:lnTo>
                    <a:pt x="172" y="173"/>
                  </a:lnTo>
                  <a:close/>
                  <a:moveTo>
                    <a:pt x="0" y="1"/>
                  </a:moveTo>
                  <a:lnTo>
                    <a:pt x="0" y="14547"/>
                  </a:lnTo>
                  <a:lnTo>
                    <a:pt x="14554" y="14547"/>
                  </a:lnTo>
                  <a:lnTo>
                    <a:pt x="14554"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5402750" y="6690508"/>
              <a:ext cx="672081" cy="647059"/>
            </a:xfrm>
            <a:custGeom>
              <a:avLst/>
              <a:gdLst/>
              <a:ahLst/>
              <a:cxnLst/>
              <a:rect l="l" t="t" r="r" b="b"/>
              <a:pathLst>
                <a:path w="14548" h="14548" extrusionOk="0">
                  <a:moveTo>
                    <a:pt x="14375" y="173"/>
                  </a:moveTo>
                  <a:lnTo>
                    <a:pt x="14375" y="14375"/>
                  </a:lnTo>
                  <a:lnTo>
                    <a:pt x="173" y="14375"/>
                  </a:lnTo>
                  <a:lnTo>
                    <a:pt x="173" y="173"/>
                  </a:lnTo>
                  <a:close/>
                  <a:moveTo>
                    <a:pt x="1" y="1"/>
                  </a:moveTo>
                  <a:lnTo>
                    <a:pt x="1" y="14547"/>
                  </a:lnTo>
                  <a:lnTo>
                    <a:pt x="14547" y="14547"/>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6066836" y="6690508"/>
              <a:ext cx="672035" cy="647059"/>
            </a:xfrm>
            <a:custGeom>
              <a:avLst/>
              <a:gdLst/>
              <a:ahLst/>
              <a:cxnLst/>
              <a:rect l="l" t="t" r="r" b="b"/>
              <a:pathLst>
                <a:path w="14547" h="14548" extrusionOk="0">
                  <a:moveTo>
                    <a:pt x="14375" y="173"/>
                  </a:moveTo>
                  <a:lnTo>
                    <a:pt x="14375" y="14375"/>
                  </a:lnTo>
                  <a:lnTo>
                    <a:pt x="172" y="14375"/>
                  </a:lnTo>
                  <a:lnTo>
                    <a:pt x="172" y="173"/>
                  </a:lnTo>
                  <a:close/>
                  <a:moveTo>
                    <a:pt x="0" y="1"/>
                  </a:moveTo>
                  <a:lnTo>
                    <a:pt x="0" y="14547"/>
                  </a:lnTo>
                  <a:lnTo>
                    <a:pt x="14547" y="14547"/>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1238155" y="7329881"/>
              <a:ext cx="672035" cy="647326"/>
            </a:xfrm>
            <a:custGeom>
              <a:avLst/>
              <a:gdLst/>
              <a:ahLst/>
              <a:cxnLst/>
              <a:rect l="l" t="t" r="r" b="b"/>
              <a:pathLst>
                <a:path w="14547" h="14554" extrusionOk="0">
                  <a:moveTo>
                    <a:pt x="14374" y="172"/>
                  </a:moveTo>
                  <a:lnTo>
                    <a:pt x="14374" y="14382"/>
                  </a:lnTo>
                  <a:lnTo>
                    <a:pt x="172" y="14382"/>
                  </a:lnTo>
                  <a:lnTo>
                    <a:pt x="172" y="172"/>
                  </a:lnTo>
                  <a:close/>
                  <a:moveTo>
                    <a:pt x="0" y="0"/>
                  </a:moveTo>
                  <a:lnTo>
                    <a:pt x="0" y="14554"/>
                  </a:lnTo>
                  <a:lnTo>
                    <a:pt x="14547" y="14554"/>
                  </a:lnTo>
                  <a:lnTo>
                    <a:pt x="14547"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a:off x="-574116" y="7329881"/>
              <a:ext cx="672081" cy="647326"/>
            </a:xfrm>
            <a:custGeom>
              <a:avLst/>
              <a:gdLst/>
              <a:ahLst/>
              <a:cxnLst/>
              <a:rect l="l" t="t" r="r" b="b"/>
              <a:pathLst>
                <a:path w="14548" h="14554" extrusionOk="0">
                  <a:moveTo>
                    <a:pt x="14375" y="172"/>
                  </a:moveTo>
                  <a:lnTo>
                    <a:pt x="14375" y="14382"/>
                  </a:lnTo>
                  <a:lnTo>
                    <a:pt x="173" y="14382"/>
                  </a:lnTo>
                  <a:lnTo>
                    <a:pt x="173" y="172"/>
                  </a:lnTo>
                  <a:close/>
                  <a:moveTo>
                    <a:pt x="0" y="0"/>
                  </a:moveTo>
                  <a:lnTo>
                    <a:pt x="0" y="14554"/>
                  </a:lnTo>
                  <a:lnTo>
                    <a:pt x="14547" y="14554"/>
                  </a:lnTo>
                  <a:lnTo>
                    <a:pt x="14547"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a:off x="89924" y="7329881"/>
              <a:ext cx="672081" cy="647326"/>
            </a:xfrm>
            <a:custGeom>
              <a:avLst/>
              <a:gdLst/>
              <a:ahLst/>
              <a:cxnLst/>
              <a:rect l="l" t="t" r="r" b="b"/>
              <a:pathLst>
                <a:path w="14548" h="14554" extrusionOk="0">
                  <a:moveTo>
                    <a:pt x="14375" y="172"/>
                  </a:moveTo>
                  <a:lnTo>
                    <a:pt x="14375" y="14382"/>
                  </a:lnTo>
                  <a:lnTo>
                    <a:pt x="173" y="14382"/>
                  </a:lnTo>
                  <a:lnTo>
                    <a:pt x="173" y="172"/>
                  </a:lnTo>
                  <a:close/>
                  <a:moveTo>
                    <a:pt x="1" y="0"/>
                  </a:moveTo>
                  <a:lnTo>
                    <a:pt x="1" y="14554"/>
                  </a:lnTo>
                  <a:lnTo>
                    <a:pt x="14548" y="14554"/>
                  </a:lnTo>
                  <a:lnTo>
                    <a:pt x="14548"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a:off x="754010" y="7329881"/>
              <a:ext cx="672081" cy="647326"/>
            </a:xfrm>
            <a:custGeom>
              <a:avLst/>
              <a:gdLst/>
              <a:ahLst/>
              <a:cxnLst/>
              <a:rect l="l" t="t" r="r" b="b"/>
              <a:pathLst>
                <a:path w="14548" h="14554" extrusionOk="0">
                  <a:moveTo>
                    <a:pt x="14375" y="172"/>
                  </a:moveTo>
                  <a:lnTo>
                    <a:pt x="14375" y="14382"/>
                  </a:lnTo>
                  <a:lnTo>
                    <a:pt x="173" y="14382"/>
                  </a:lnTo>
                  <a:lnTo>
                    <a:pt x="173" y="172"/>
                  </a:lnTo>
                  <a:close/>
                  <a:moveTo>
                    <a:pt x="0" y="0"/>
                  </a:moveTo>
                  <a:lnTo>
                    <a:pt x="0" y="14554"/>
                  </a:lnTo>
                  <a:lnTo>
                    <a:pt x="14547" y="14554"/>
                  </a:lnTo>
                  <a:lnTo>
                    <a:pt x="14547"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a:off x="1418050" y="7329881"/>
              <a:ext cx="672405" cy="647326"/>
            </a:xfrm>
            <a:custGeom>
              <a:avLst/>
              <a:gdLst/>
              <a:ahLst/>
              <a:cxnLst/>
              <a:rect l="l" t="t" r="r" b="b"/>
              <a:pathLst>
                <a:path w="14555" h="14554" extrusionOk="0">
                  <a:moveTo>
                    <a:pt x="14382" y="172"/>
                  </a:moveTo>
                  <a:lnTo>
                    <a:pt x="14382" y="14382"/>
                  </a:lnTo>
                  <a:lnTo>
                    <a:pt x="173" y="14382"/>
                  </a:lnTo>
                  <a:lnTo>
                    <a:pt x="173" y="172"/>
                  </a:lnTo>
                  <a:close/>
                  <a:moveTo>
                    <a:pt x="1" y="0"/>
                  </a:moveTo>
                  <a:lnTo>
                    <a:pt x="1" y="14554"/>
                  </a:lnTo>
                  <a:lnTo>
                    <a:pt x="14554" y="14554"/>
                  </a:lnTo>
                  <a:lnTo>
                    <a:pt x="14554"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a:off x="2082136" y="7329881"/>
              <a:ext cx="672358" cy="647326"/>
            </a:xfrm>
            <a:custGeom>
              <a:avLst/>
              <a:gdLst/>
              <a:ahLst/>
              <a:cxnLst/>
              <a:rect l="l" t="t" r="r" b="b"/>
              <a:pathLst>
                <a:path w="14554" h="14554" extrusionOk="0">
                  <a:moveTo>
                    <a:pt x="14382" y="172"/>
                  </a:moveTo>
                  <a:lnTo>
                    <a:pt x="14382" y="14382"/>
                  </a:lnTo>
                  <a:lnTo>
                    <a:pt x="173" y="14382"/>
                  </a:lnTo>
                  <a:lnTo>
                    <a:pt x="173" y="172"/>
                  </a:lnTo>
                  <a:close/>
                  <a:moveTo>
                    <a:pt x="0" y="0"/>
                  </a:moveTo>
                  <a:lnTo>
                    <a:pt x="0" y="14554"/>
                  </a:lnTo>
                  <a:lnTo>
                    <a:pt x="14554" y="14554"/>
                  </a:lnTo>
                  <a:lnTo>
                    <a:pt x="14554"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2746176" y="7329881"/>
              <a:ext cx="672405" cy="647326"/>
            </a:xfrm>
            <a:custGeom>
              <a:avLst/>
              <a:gdLst/>
              <a:ahLst/>
              <a:cxnLst/>
              <a:rect l="l" t="t" r="r" b="b"/>
              <a:pathLst>
                <a:path w="14555" h="14554" extrusionOk="0">
                  <a:moveTo>
                    <a:pt x="14382" y="172"/>
                  </a:moveTo>
                  <a:lnTo>
                    <a:pt x="14382" y="14382"/>
                  </a:lnTo>
                  <a:lnTo>
                    <a:pt x="173" y="14382"/>
                  </a:lnTo>
                  <a:lnTo>
                    <a:pt x="173" y="172"/>
                  </a:lnTo>
                  <a:close/>
                  <a:moveTo>
                    <a:pt x="1" y="0"/>
                  </a:moveTo>
                  <a:lnTo>
                    <a:pt x="1" y="14554"/>
                  </a:lnTo>
                  <a:lnTo>
                    <a:pt x="14554" y="14554"/>
                  </a:lnTo>
                  <a:lnTo>
                    <a:pt x="14554"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a:off x="3410262" y="7329881"/>
              <a:ext cx="672358" cy="647326"/>
            </a:xfrm>
            <a:custGeom>
              <a:avLst/>
              <a:gdLst/>
              <a:ahLst/>
              <a:cxnLst/>
              <a:rect l="l" t="t" r="r" b="b"/>
              <a:pathLst>
                <a:path w="14554" h="14554" extrusionOk="0">
                  <a:moveTo>
                    <a:pt x="14382" y="172"/>
                  </a:moveTo>
                  <a:lnTo>
                    <a:pt x="14382" y="14382"/>
                  </a:lnTo>
                  <a:lnTo>
                    <a:pt x="173" y="14382"/>
                  </a:lnTo>
                  <a:lnTo>
                    <a:pt x="173" y="172"/>
                  </a:lnTo>
                  <a:close/>
                  <a:moveTo>
                    <a:pt x="0" y="0"/>
                  </a:moveTo>
                  <a:lnTo>
                    <a:pt x="0" y="14554"/>
                  </a:lnTo>
                  <a:lnTo>
                    <a:pt x="14554" y="14554"/>
                  </a:lnTo>
                  <a:lnTo>
                    <a:pt x="14554"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a:off x="4074301" y="7329881"/>
              <a:ext cx="672405" cy="647326"/>
            </a:xfrm>
            <a:custGeom>
              <a:avLst/>
              <a:gdLst/>
              <a:ahLst/>
              <a:cxnLst/>
              <a:rect l="l" t="t" r="r" b="b"/>
              <a:pathLst>
                <a:path w="14555" h="14554" extrusionOk="0">
                  <a:moveTo>
                    <a:pt x="14382" y="172"/>
                  </a:moveTo>
                  <a:lnTo>
                    <a:pt x="14382" y="14382"/>
                  </a:lnTo>
                  <a:lnTo>
                    <a:pt x="173" y="14382"/>
                  </a:lnTo>
                  <a:lnTo>
                    <a:pt x="173" y="172"/>
                  </a:lnTo>
                  <a:close/>
                  <a:moveTo>
                    <a:pt x="1" y="0"/>
                  </a:moveTo>
                  <a:lnTo>
                    <a:pt x="1" y="14554"/>
                  </a:lnTo>
                  <a:lnTo>
                    <a:pt x="14554" y="14554"/>
                  </a:lnTo>
                  <a:lnTo>
                    <a:pt x="14554"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4738387" y="7329881"/>
              <a:ext cx="672358" cy="647326"/>
            </a:xfrm>
            <a:custGeom>
              <a:avLst/>
              <a:gdLst/>
              <a:ahLst/>
              <a:cxnLst/>
              <a:rect l="l" t="t" r="r" b="b"/>
              <a:pathLst>
                <a:path w="14554" h="14554" extrusionOk="0">
                  <a:moveTo>
                    <a:pt x="14382" y="172"/>
                  </a:moveTo>
                  <a:lnTo>
                    <a:pt x="14382" y="14382"/>
                  </a:lnTo>
                  <a:lnTo>
                    <a:pt x="172" y="14382"/>
                  </a:lnTo>
                  <a:lnTo>
                    <a:pt x="172" y="172"/>
                  </a:lnTo>
                  <a:close/>
                  <a:moveTo>
                    <a:pt x="0" y="0"/>
                  </a:moveTo>
                  <a:lnTo>
                    <a:pt x="0" y="14554"/>
                  </a:lnTo>
                  <a:lnTo>
                    <a:pt x="14554" y="14554"/>
                  </a:lnTo>
                  <a:lnTo>
                    <a:pt x="14554"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a:off x="5402750" y="7329881"/>
              <a:ext cx="672081" cy="647326"/>
            </a:xfrm>
            <a:custGeom>
              <a:avLst/>
              <a:gdLst/>
              <a:ahLst/>
              <a:cxnLst/>
              <a:rect l="l" t="t" r="r" b="b"/>
              <a:pathLst>
                <a:path w="14548" h="14554" extrusionOk="0">
                  <a:moveTo>
                    <a:pt x="14375" y="172"/>
                  </a:moveTo>
                  <a:lnTo>
                    <a:pt x="14375" y="14382"/>
                  </a:lnTo>
                  <a:lnTo>
                    <a:pt x="173" y="14382"/>
                  </a:lnTo>
                  <a:lnTo>
                    <a:pt x="173" y="172"/>
                  </a:lnTo>
                  <a:close/>
                  <a:moveTo>
                    <a:pt x="1" y="0"/>
                  </a:moveTo>
                  <a:lnTo>
                    <a:pt x="1" y="14554"/>
                  </a:lnTo>
                  <a:lnTo>
                    <a:pt x="14547" y="14554"/>
                  </a:lnTo>
                  <a:lnTo>
                    <a:pt x="14547"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2"/>
            <p:cNvSpPr/>
            <p:nvPr/>
          </p:nvSpPr>
          <p:spPr>
            <a:xfrm>
              <a:off x="6066836" y="7329881"/>
              <a:ext cx="672035" cy="647326"/>
            </a:xfrm>
            <a:custGeom>
              <a:avLst/>
              <a:gdLst/>
              <a:ahLst/>
              <a:cxnLst/>
              <a:rect l="l" t="t" r="r" b="b"/>
              <a:pathLst>
                <a:path w="14547" h="14554" extrusionOk="0">
                  <a:moveTo>
                    <a:pt x="14375" y="172"/>
                  </a:moveTo>
                  <a:lnTo>
                    <a:pt x="14375" y="14382"/>
                  </a:lnTo>
                  <a:lnTo>
                    <a:pt x="172" y="14382"/>
                  </a:lnTo>
                  <a:lnTo>
                    <a:pt x="172" y="172"/>
                  </a:lnTo>
                  <a:close/>
                  <a:moveTo>
                    <a:pt x="0" y="0"/>
                  </a:moveTo>
                  <a:lnTo>
                    <a:pt x="0" y="14554"/>
                  </a:lnTo>
                  <a:lnTo>
                    <a:pt x="14547" y="14554"/>
                  </a:lnTo>
                  <a:lnTo>
                    <a:pt x="14547"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1238155" y="9247913"/>
              <a:ext cx="672035" cy="647370"/>
            </a:xfrm>
            <a:custGeom>
              <a:avLst/>
              <a:gdLst/>
              <a:ahLst/>
              <a:cxnLst/>
              <a:rect l="l" t="t" r="r" b="b"/>
              <a:pathLst>
                <a:path w="14547" h="14555" extrusionOk="0">
                  <a:moveTo>
                    <a:pt x="14374" y="173"/>
                  </a:moveTo>
                  <a:lnTo>
                    <a:pt x="14374" y="14382"/>
                  </a:lnTo>
                  <a:lnTo>
                    <a:pt x="172" y="14382"/>
                  </a:lnTo>
                  <a:lnTo>
                    <a:pt x="172" y="173"/>
                  </a:lnTo>
                  <a:close/>
                  <a:moveTo>
                    <a:pt x="0" y="1"/>
                  </a:moveTo>
                  <a:lnTo>
                    <a:pt x="0" y="14554"/>
                  </a:lnTo>
                  <a:lnTo>
                    <a:pt x="14547" y="14554"/>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a:off x="-574116" y="9247913"/>
              <a:ext cx="672081" cy="647370"/>
            </a:xfrm>
            <a:custGeom>
              <a:avLst/>
              <a:gdLst/>
              <a:ahLst/>
              <a:cxnLst/>
              <a:rect l="l" t="t" r="r" b="b"/>
              <a:pathLst>
                <a:path w="14548" h="14555" extrusionOk="0">
                  <a:moveTo>
                    <a:pt x="14375" y="173"/>
                  </a:moveTo>
                  <a:lnTo>
                    <a:pt x="14375" y="14382"/>
                  </a:lnTo>
                  <a:lnTo>
                    <a:pt x="173" y="14382"/>
                  </a:lnTo>
                  <a:lnTo>
                    <a:pt x="173" y="173"/>
                  </a:lnTo>
                  <a:close/>
                  <a:moveTo>
                    <a:pt x="0" y="1"/>
                  </a:moveTo>
                  <a:lnTo>
                    <a:pt x="0" y="14554"/>
                  </a:lnTo>
                  <a:lnTo>
                    <a:pt x="14547" y="14554"/>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a:off x="89924" y="9247913"/>
              <a:ext cx="672081" cy="647370"/>
            </a:xfrm>
            <a:custGeom>
              <a:avLst/>
              <a:gdLst/>
              <a:ahLst/>
              <a:cxnLst/>
              <a:rect l="l" t="t" r="r" b="b"/>
              <a:pathLst>
                <a:path w="14548" h="14555" extrusionOk="0">
                  <a:moveTo>
                    <a:pt x="14375" y="173"/>
                  </a:moveTo>
                  <a:lnTo>
                    <a:pt x="14375" y="14382"/>
                  </a:lnTo>
                  <a:lnTo>
                    <a:pt x="173" y="14382"/>
                  </a:lnTo>
                  <a:lnTo>
                    <a:pt x="173" y="173"/>
                  </a:lnTo>
                  <a:close/>
                  <a:moveTo>
                    <a:pt x="1" y="1"/>
                  </a:moveTo>
                  <a:lnTo>
                    <a:pt x="1" y="14554"/>
                  </a:lnTo>
                  <a:lnTo>
                    <a:pt x="14548" y="14554"/>
                  </a:lnTo>
                  <a:lnTo>
                    <a:pt x="14548"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p:nvPr/>
          </p:nvSpPr>
          <p:spPr>
            <a:xfrm>
              <a:off x="754010" y="9247913"/>
              <a:ext cx="672081" cy="647370"/>
            </a:xfrm>
            <a:custGeom>
              <a:avLst/>
              <a:gdLst/>
              <a:ahLst/>
              <a:cxnLst/>
              <a:rect l="l" t="t" r="r" b="b"/>
              <a:pathLst>
                <a:path w="14548" h="14555" extrusionOk="0">
                  <a:moveTo>
                    <a:pt x="14375" y="173"/>
                  </a:moveTo>
                  <a:lnTo>
                    <a:pt x="14375" y="14382"/>
                  </a:lnTo>
                  <a:lnTo>
                    <a:pt x="173" y="14382"/>
                  </a:lnTo>
                  <a:lnTo>
                    <a:pt x="173" y="173"/>
                  </a:lnTo>
                  <a:close/>
                  <a:moveTo>
                    <a:pt x="0" y="1"/>
                  </a:moveTo>
                  <a:lnTo>
                    <a:pt x="0" y="14554"/>
                  </a:lnTo>
                  <a:lnTo>
                    <a:pt x="14547" y="14554"/>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a:off x="1418050" y="9247913"/>
              <a:ext cx="672405" cy="647370"/>
            </a:xfrm>
            <a:custGeom>
              <a:avLst/>
              <a:gdLst/>
              <a:ahLst/>
              <a:cxnLst/>
              <a:rect l="l" t="t" r="r" b="b"/>
              <a:pathLst>
                <a:path w="14555" h="14555" extrusionOk="0">
                  <a:moveTo>
                    <a:pt x="14382" y="173"/>
                  </a:moveTo>
                  <a:lnTo>
                    <a:pt x="14382" y="14382"/>
                  </a:lnTo>
                  <a:lnTo>
                    <a:pt x="173" y="14382"/>
                  </a:lnTo>
                  <a:lnTo>
                    <a:pt x="173" y="173"/>
                  </a:lnTo>
                  <a:close/>
                  <a:moveTo>
                    <a:pt x="1" y="1"/>
                  </a:moveTo>
                  <a:lnTo>
                    <a:pt x="1" y="14554"/>
                  </a:lnTo>
                  <a:lnTo>
                    <a:pt x="14554" y="14554"/>
                  </a:lnTo>
                  <a:lnTo>
                    <a:pt x="14554"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2"/>
            <p:cNvSpPr/>
            <p:nvPr/>
          </p:nvSpPr>
          <p:spPr>
            <a:xfrm>
              <a:off x="2082136" y="9247913"/>
              <a:ext cx="672358" cy="647370"/>
            </a:xfrm>
            <a:custGeom>
              <a:avLst/>
              <a:gdLst/>
              <a:ahLst/>
              <a:cxnLst/>
              <a:rect l="l" t="t" r="r" b="b"/>
              <a:pathLst>
                <a:path w="14554" h="14555" extrusionOk="0">
                  <a:moveTo>
                    <a:pt x="14382" y="173"/>
                  </a:moveTo>
                  <a:lnTo>
                    <a:pt x="14382" y="14382"/>
                  </a:lnTo>
                  <a:lnTo>
                    <a:pt x="173" y="14382"/>
                  </a:lnTo>
                  <a:lnTo>
                    <a:pt x="173" y="173"/>
                  </a:lnTo>
                  <a:close/>
                  <a:moveTo>
                    <a:pt x="0" y="1"/>
                  </a:moveTo>
                  <a:lnTo>
                    <a:pt x="0" y="14554"/>
                  </a:lnTo>
                  <a:lnTo>
                    <a:pt x="14554" y="14554"/>
                  </a:lnTo>
                  <a:lnTo>
                    <a:pt x="14554"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2"/>
            <p:cNvSpPr/>
            <p:nvPr/>
          </p:nvSpPr>
          <p:spPr>
            <a:xfrm>
              <a:off x="2746176" y="9247913"/>
              <a:ext cx="672405" cy="647370"/>
            </a:xfrm>
            <a:custGeom>
              <a:avLst/>
              <a:gdLst/>
              <a:ahLst/>
              <a:cxnLst/>
              <a:rect l="l" t="t" r="r" b="b"/>
              <a:pathLst>
                <a:path w="14555" h="14555" extrusionOk="0">
                  <a:moveTo>
                    <a:pt x="14382" y="173"/>
                  </a:moveTo>
                  <a:lnTo>
                    <a:pt x="14382" y="14382"/>
                  </a:lnTo>
                  <a:lnTo>
                    <a:pt x="173" y="14382"/>
                  </a:lnTo>
                  <a:lnTo>
                    <a:pt x="173" y="173"/>
                  </a:lnTo>
                  <a:close/>
                  <a:moveTo>
                    <a:pt x="1" y="1"/>
                  </a:moveTo>
                  <a:lnTo>
                    <a:pt x="1" y="14554"/>
                  </a:lnTo>
                  <a:lnTo>
                    <a:pt x="14554" y="14554"/>
                  </a:lnTo>
                  <a:lnTo>
                    <a:pt x="14554"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3410262" y="9247913"/>
              <a:ext cx="672358" cy="647370"/>
            </a:xfrm>
            <a:custGeom>
              <a:avLst/>
              <a:gdLst/>
              <a:ahLst/>
              <a:cxnLst/>
              <a:rect l="l" t="t" r="r" b="b"/>
              <a:pathLst>
                <a:path w="14554" h="14555" extrusionOk="0">
                  <a:moveTo>
                    <a:pt x="14382" y="173"/>
                  </a:moveTo>
                  <a:lnTo>
                    <a:pt x="14382" y="14382"/>
                  </a:lnTo>
                  <a:lnTo>
                    <a:pt x="173" y="14382"/>
                  </a:lnTo>
                  <a:lnTo>
                    <a:pt x="173" y="173"/>
                  </a:lnTo>
                  <a:close/>
                  <a:moveTo>
                    <a:pt x="0" y="1"/>
                  </a:moveTo>
                  <a:lnTo>
                    <a:pt x="0" y="14554"/>
                  </a:lnTo>
                  <a:lnTo>
                    <a:pt x="14554" y="14554"/>
                  </a:lnTo>
                  <a:lnTo>
                    <a:pt x="14554"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2"/>
            <p:cNvSpPr/>
            <p:nvPr/>
          </p:nvSpPr>
          <p:spPr>
            <a:xfrm>
              <a:off x="4074301" y="9247913"/>
              <a:ext cx="672405" cy="647370"/>
            </a:xfrm>
            <a:custGeom>
              <a:avLst/>
              <a:gdLst/>
              <a:ahLst/>
              <a:cxnLst/>
              <a:rect l="l" t="t" r="r" b="b"/>
              <a:pathLst>
                <a:path w="14555" h="14555" extrusionOk="0">
                  <a:moveTo>
                    <a:pt x="14382" y="173"/>
                  </a:moveTo>
                  <a:lnTo>
                    <a:pt x="14382" y="14382"/>
                  </a:lnTo>
                  <a:lnTo>
                    <a:pt x="173" y="14382"/>
                  </a:lnTo>
                  <a:lnTo>
                    <a:pt x="173" y="173"/>
                  </a:lnTo>
                  <a:close/>
                  <a:moveTo>
                    <a:pt x="1" y="1"/>
                  </a:moveTo>
                  <a:lnTo>
                    <a:pt x="1" y="14554"/>
                  </a:lnTo>
                  <a:lnTo>
                    <a:pt x="14554" y="14554"/>
                  </a:lnTo>
                  <a:lnTo>
                    <a:pt x="14554"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2"/>
            <p:cNvSpPr/>
            <p:nvPr/>
          </p:nvSpPr>
          <p:spPr>
            <a:xfrm>
              <a:off x="4738387" y="9247913"/>
              <a:ext cx="672358" cy="647370"/>
            </a:xfrm>
            <a:custGeom>
              <a:avLst/>
              <a:gdLst/>
              <a:ahLst/>
              <a:cxnLst/>
              <a:rect l="l" t="t" r="r" b="b"/>
              <a:pathLst>
                <a:path w="14554" h="14555" extrusionOk="0">
                  <a:moveTo>
                    <a:pt x="14382" y="173"/>
                  </a:moveTo>
                  <a:lnTo>
                    <a:pt x="14382" y="14382"/>
                  </a:lnTo>
                  <a:lnTo>
                    <a:pt x="172" y="14382"/>
                  </a:lnTo>
                  <a:lnTo>
                    <a:pt x="172" y="173"/>
                  </a:lnTo>
                  <a:close/>
                  <a:moveTo>
                    <a:pt x="0" y="1"/>
                  </a:moveTo>
                  <a:lnTo>
                    <a:pt x="0" y="14554"/>
                  </a:lnTo>
                  <a:lnTo>
                    <a:pt x="14554" y="14554"/>
                  </a:lnTo>
                  <a:lnTo>
                    <a:pt x="14554"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2"/>
            <p:cNvSpPr/>
            <p:nvPr/>
          </p:nvSpPr>
          <p:spPr>
            <a:xfrm>
              <a:off x="5402750" y="9247913"/>
              <a:ext cx="672081" cy="647370"/>
            </a:xfrm>
            <a:custGeom>
              <a:avLst/>
              <a:gdLst/>
              <a:ahLst/>
              <a:cxnLst/>
              <a:rect l="l" t="t" r="r" b="b"/>
              <a:pathLst>
                <a:path w="14548" h="14555" extrusionOk="0">
                  <a:moveTo>
                    <a:pt x="14375" y="173"/>
                  </a:moveTo>
                  <a:lnTo>
                    <a:pt x="14375" y="14382"/>
                  </a:lnTo>
                  <a:lnTo>
                    <a:pt x="173" y="14382"/>
                  </a:lnTo>
                  <a:lnTo>
                    <a:pt x="173" y="173"/>
                  </a:lnTo>
                  <a:close/>
                  <a:moveTo>
                    <a:pt x="1" y="1"/>
                  </a:moveTo>
                  <a:lnTo>
                    <a:pt x="1" y="14554"/>
                  </a:lnTo>
                  <a:lnTo>
                    <a:pt x="14547" y="14554"/>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2"/>
            <p:cNvSpPr/>
            <p:nvPr/>
          </p:nvSpPr>
          <p:spPr>
            <a:xfrm>
              <a:off x="6066836" y="9247913"/>
              <a:ext cx="672035" cy="647370"/>
            </a:xfrm>
            <a:custGeom>
              <a:avLst/>
              <a:gdLst/>
              <a:ahLst/>
              <a:cxnLst/>
              <a:rect l="l" t="t" r="r" b="b"/>
              <a:pathLst>
                <a:path w="14547" h="14555" extrusionOk="0">
                  <a:moveTo>
                    <a:pt x="14375" y="173"/>
                  </a:moveTo>
                  <a:lnTo>
                    <a:pt x="14375" y="14382"/>
                  </a:lnTo>
                  <a:lnTo>
                    <a:pt x="172" y="14382"/>
                  </a:lnTo>
                  <a:lnTo>
                    <a:pt x="172" y="173"/>
                  </a:lnTo>
                  <a:close/>
                  <a:moveTo>
                    <a:pt x="0" y="1"/>
                  </a:moveTo>
                  <a:lnTo>
                    <a:pt x="0" y="14554"/>
                  </a:lnTo>
                  <a:lnTo>
                    <a:pt x="14547" y="14554"/>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
            <p:cNvSpPr/>
            <p:nvPr/>
          </p:nvSpPr>
          <p:spPr>
            <a:xfrm>
              <a:off x="-1238155" y="8608584"/>
              <a:ext cx="672035" cy="647326"/>
            </a:xfrm>
            <a:custGeom>
              <a:avLst/>
              <a:gdLst/>
              <a:ahLst/>
              <a:cxnLst/>
              <a:rect l="l" t="t" r="r" b="b"/>
              <a:pathLst>
                <a:path w="14547" h="14554" extrusionOk="0">
                  <a:moveTo>
                    <a:pt x="14374" y="173"/>
                  </a:moveTo>
                  <a:lnTo>
                    <a:pt x="14374" y="14382"/>
                  </a:lnTo>
                  <a:lnTo>
                    <a:pt x="172" y="14382"/>
                  </a:lnTo>
                  <a:lnTo>
                    <a:pt x="172" y="173"/>
                  </a:lnTo>
                  <a:close/>
                  <a:moveTo>
                    <a:pt x="0" y="0"/>
                  </a:moveTo>
                  <a:lnTo>
                    <a:pt x="0" y="14554"/>
                  </a:lnTo>
                  <a:lnTo>
                    <a:pt x="14547" y="14554"/>
                  </a:lnTo>
                  <a:lnTo>
                    <a:pt x="14547"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2"/>
            <p:cNvSpPr/>
            <p:nvPr/>
          </p:nvSpPr>
          <p:spPr>
            <a:xfrm>
              <a:off x="-574116" y="8608584"/>
              <a:ext cx="672081" cy="647326"/>
            </a:xfrm>
            <a:custGeom>
              <a:avLst/>
              <a:gdLst/>
              <a:ahLst/>
              <a:cxnLst/>
              <a:rect l="l" t="t" r="r" b="b"/>
              <a:pathLst>
                <a:path w="14548" h="14554" extrusionOk="0">
                  <a:moveTo>
                    <a:pt x="14375" y="173"/>
                  </a:moveTo>
                  <a:lnTo>
                    <a:pt x="14375" y="14382"/>
                  </a:lnTo>
                  <a:lnTo>
                    <a:pt x="173" y="14382"/>
                  </a:lnTo>
                  <a:lnTo>
                    <a:pt x="173" y="173"/>
                  </a:lnTo>
                  <a:close/>
                  <a:moveTo>
                    <a:pt x="0" y="0"/>
                  </a:moveTo>
                  <a:lnTo>
                    <a:pt x="0" y="14554"/>
                  </a:lnTo>
                  <a:lnTo>
                    <a:pt x="14547" y="14554"/>
                  </a:lnTo>
                  <a:lnTo>
                    <a:pt x="14547"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a:off x="89924" y="8608584"/>
              <a:ext cx="672081" cy="647326"/>
            </a:xfrm>
            <a:custGeom>
              <a:avLst/>
              <a:gdLst/>
              <a:ahLst/>
              <a:cxnLst/>
              <a:rect l="l" t="t" r="r" b="b"/>
              <a:pathLst>
                <a:path w="14548" h="14554" extrusionOk="0">
                  <a:moveTo>
                    <a:pt x="14375" y="173"/>
                  </a:moveTo>
                  <a:lnTo>
                    <a:pt x="14375" y="14382"/>
                  </a:lnTo>
                  <a:lnTo>
                    <a:pt x="173" y="14382"/>
                  </a:lnTo>
                  <a:lnTo>
                    <a:pt x="173" y="173"/>
                  </a:lnTo>
                  <a:close/>
                  <a:moveTo>
                    <a:pt x="1" y="0"/>
                  </a:moveTo>
                  <a:lnTo>
                    <a:pt x="1" y="14554"/>
                  </a:lnTo>
                  <a:lnTo>
                    <a:pt x="14548" y="14554"/>
                  </a:lnTo>
                  <a:lnTo>
                    <a:pt x="14548"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2"/>
            <p:cNvSpPr/>
            <p:nvPr/>
          </p:nvSpPr>
          <p:spPr>
            <a:xfrm>
              <a:off x="754010" y="8608584"/>
              <a:ext cx="672081" cy="647326"/>
            </a:xfrm>
            <a:custGeom>
              <a:avLst/>
              <a:gdLst/>
              <a:ahLst/>
              <a:cxnLst/>
              <a:rect l="l" t="t" r="r" b="b"/>
              <a:pathLst>
                <a:path w="14548" h="14554" extrusionOk="0">
                  <a:moveTo>
                    <a:pt x="14375" y="173"/>
                  </a:moveTo>
                  <a:lnTo>
                    <a:pt x="14375" y="14382"/>
                  </a:lnTo>
                  <a:lnTo>
                    <a:pt x="173" y="14382"/>
                  </a:lnTo>
                  <a:lnTo>
                    <a:pt x="173" y="173"/>
                  </a:lnTo>
                  <a:close/>
                  <a:moveTo>
                    <a:pt x="0" y="0"/>
                  </a:moveTo>
                  <a:lnTo>
                    <a:pt x="0" y="14554"/>
                  </a:lnTo>
                  <a:lnTo>
                    <a:pt x="14547" y="14554"/>
                  </a:lnTo>
                  <a:lnTo>
                    <a:pt x="14547"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2"/>
            <p:cNvSpPr/>
            <p:nvPr/>
          </p:nvSpPr>
          <p:spPr>
            <a:xfrm>
              <a:off x="1418050" y="8608584"/>
              <a:ext cx="672405" cy="647326"/>
            </a:xfrm>
            <a:custGeom>
              <a:avLst/>
              <a:gdLst/>
              <a:ahLst/>
              <a:cxnLst/>
              <a:rect l="l" t="t" r="r" b="b"/>
              <a:pathLst>
                <a:path w="14555" h="14554" extrusionOk="0">
                  <a:moveTo>
                    <a:pt x="14382" y="173"/>
                  </a:moveTo>
                  <a:lnTo>
                    <a:pt x="14382" y="14382"/>
                  </a:lnTo>
                  <a:lnTo>
                    <a:pt x="173" y="14382"/>
                  </a:lnTo>
                  <a:lnTo>
                    <a:pt x="173" y="173"/>
                  </a:lnTo>
                  <a:close/>
                  <a:moveTo>
                    <a:pt x="1" y="0"/>
                  </a:moveTo>
                  <a:lnTo>
                    <a:pt x="1" y="14554"/>
                  </a:lnTo>
                  <a:lnTo>
                    <a:pt x="14554" y="14554"/>
                  </a:lnTo>
                  <a:lnTo>
                    <a:pt x="14554"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2"/>
            <p:cNvSpPr/>
            <p:nvPr/>
          </p:nvSpPr>
          <p:spPr>
            <a:xfrm>
              <a:off x="2082136" y="8608584"/>
              <a:ext cx="672358" cy="647326"/>
            </a:xfrm>
            <a:custGeom>
              <a:avLst/>
              <a:gdLst/>
              <a:ahLst/>
              <a:cxnLst/>
              <a:rect l="l" t="t" r="r" b="b"/>
              <a:pathLst>
                <a:path w="14554" h="14554" extrusionOk="0">
                  <a:moveTo>
                    <a:pt x="14382" y="173"/>
                  </a:moveTo>
                  <a:lnTo>
                    <a:pt x="14382" y="14382"/>
                  </a:lnTo>
                  <a:lnTo>
                    <a:pt x="173" y="14382"/>
                  </a:lnTo>
                  <a:lnTo>
                    <a:pt x="173" y="173"/>
                  </a:lnTo>
                  <a:close/>
                  <a:moveTo>
                    <a:pt x="0" y="0"/>
                  </a:moveTo>
                  <a:lnTo>
                    <a:pt x="0" y="14554"/>
                  </a:lnTo>
                  <a:lnTo>
                    <a:pt x="14554" y="14554"/>
                  </a:lnTo>
                  <a:lnTo>
                    <a:pt x="14554"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2"/>
            <p:cNvSpPr/>
            <p:nvPr/>
          </p:nvSpPr>
          <p:spPr>
            <a:xfrm>
              <a:off x="2746176" y="8608584"/>
              <a:ext cx="672405" cy="647326"/>
            </a:xfrm>
            <a:custGeom>
              <a:avLst/>
              <a:gdLst/>
              <a:ahLst/>
              <a:cxnLst/>
              <a:rect l="l" t="t" r="r" b="b"/>
              <a:pathLst>
                <a:path w="14555" h="14554" extrusionOk="0">
                  <a:moveTo>
                    <a:pt x="14382" y="173"/>
                  </a:moveTo>
                  <a:lnTo>
                    <a:pt x="14382" y="14382"/>
                  </a:lnTo>
                  <a:lnTo>
                    <a:pt x="173" y="14382"/>
                  </a:lnTo>
                  <a:lnTo>
                    <a:pt x="173" y="173"/>
                  </a:lnTo>
                  <a:close/>
                  <a:moveTo>
                    <a:pt x="1" y="0"/>
                  </a:moveTo>
                  <a:lnTo>
                    <a:pt x="1" y="14554"/>
                  </a:lnTo>
                  <a:lnTo>
                    <a:pt x="14554" y="14554"/>
                  </a:lnTo>
                  <a:lnTo>
                    <a:pt x="14554"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2"/>
            <p:cNvSpPr/>
            <p:nvPr/>
          </p:nvSpPr>
          <p:spPr>
            <a:xfrm>
              <a:off x="3410262" y="8608584"/>
              <a:ext cx="672358" cy="647326"/>
            </a:xfrm>
            <a:custGeom>
              <a:avLst/>
              <a:gdLst/>
              <a:ahLst/>
              <a:cxnLst/>
              <a:rect l="l" t="t" r="r" b="b"/>
              <a:pathLst>
                <a:path w="14554" h="14554" extrusionOk="0">
                  <a:moveTo>
                    <a:pt x="14382" y="173"/>
                  </a:moveTo>
                  <a:lnTo>
                    <a:pt x="14382" y="14382"/>
                  </a:lnTo>
                  <a:lnTo>
                    <a:pt x="173" y="14382"/>
                  </a:lnTo>
                  <a:lnTo>
                    <a:pt x="173" y="173"/>
                  </a:lnTo>
                  <a:close/>
                  <a:moveTo>
                    <a:pt x="0" y="0"/>
                  </a:moveTo>
                  <a:lnTo>
                    <a:pt x="0" y="14554"/>
                  </a:lnTo>
                  <a:lnTo>
                    <a:pt x="14554" y="14554"/>
                  </a:lnTo>
                  <a:lnTo>
                    <a:pt x="14554"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2"/>
            <p:cNvSpPr/>
            <p:nvPr/>
          </p:nvSpPr>
          <p:spPr>
            <a:xfrm>
              <a:off x="4074301" y="8608584"/>
              <a:ext cx="672405" cy="647326"/>
            </a:xfrm>
            <a:custGeom>
              <a:avLst/>
              <a:gdLst/>
              <a:ahLst/>
              <a:cxnLst/>
              <a:rect l="l" t="t" r="r" b="b"/>
              <a:pathLst>
                <a:path w="14555" h="14554" extrusionOk="0">
                  <a:moveTo>
                    <a:pt x="14382" y="173"/>
                  </a:moveTo>
                  <a:lnTo>
                    <a:pt x="14382" y="14382"/>
                  </a:lnTo>
                  <a:lnTo>
                    <a:pt x="173" y="14382"/>
                  </a:lnTo>
                  <a:lnTo>
                    <a:pt x="173" y="173"/>
                  </a:lnTo>
                  <a:close/>
                  <a:moveTo>
                    <a:pt x="1" y="0"/>
                  </a:moveTo>
                  <a:lnTo>
                    <a:pt x="1" y="14554"/>
                  </a:lnTo>
                  <a:lnTo>
                    <a:pt x="14554" y="14554"/>
                  </a:lnTo>
                  <a:lnTo>
                    <a:pt x="14554"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2"/>
            <p:cNvSpPr/>
            <p:nvPr/>
          </p:nvSpPr>
          <p:spPr>
            <a:xfrm>
              <a:off x="4738387" y="8608584"/>
              <a:ext cx="672358" cy="647326"/>
            </a:xfrm>
            <a:custGeom>
              <a:avLst/>
              <a:gdLst/>
              <a:ahLst/>
              <a:cxnLst/>
              <a:rect l="l" t="t" r="r" b="b"/>
              <a:pathLst>
                <a:path w="14554" h="14554" extrusionOk="0">
                  <a:moveTo>
                    <a:pt x="14382" y="173"/>
                  </a:moveTo>
                  <a:lnTo>
                    <a:pt x="14382" y="14382"/>
                  </a:lnTo>
                  <a:lnTo>
                    <a:pt x="172" y="14382"/>
                  </a:lnTo>
                  <a:lnTo>
                    <a:pt x="172" y="173"/>
                  </a:lnTo>
                  <a:close/>
                  <a:moveTo>
                    <a:pt x="0" y="0"/>
                  </a:moveTo>
                  <a:lnTo>
                    <a:pt x="0" y="14554"/>
                  </a:lnTo>
                  <a:lnTo>
                    <a:pt x="14554" y="14554"/>
                  </a:lnTo>
                  <a:lnTo>
                    <a:pt x="14554"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2"/>
            <p:cNvSpPr/>
            <p:nvPr/>
          </p:nvSpPr>
          <p:spPr>
            <a:xfrm>
              <a:off x="5402750" y="8608584"/>
              <a:ext cx="672081" cy="647326"/>
            </a:xfrm>
            <a:custGeom>
              <a:avLst/>
              <a:gdLst/>
              <a:ahLst/>
              <a:cxnLst/>
              <a:rect l="l" t="t" r="r" b="b"/>
              <a:pathLst>
                <a:path w="14548" h="14554" extrusionOk="0">
                  <a:moveTo>
                    <a:pt x="14375" y="173"/>
                  </a:moveTo>
                  <a:lnTo>
                    <a:pt x="14375" y="14382"/>
                  </a:lnTo>
                  <a:lnTo>
                    <a:pt x="173" y="14382"/>
                  </a:lnTo>
                  <a:lnTo>
                    <a:pt x="173" y="173"/>
                  </a:lnTo>
                  <a:close/>
                  <a:moveTo>
                    <a:pt x="1" y="0"/>
                  </a:moveTo>
                  <a:lnTo>
                    <a:pt x="1" y="14554"/>
                  </a:lnTo>
                  <a:lnTo>
                    <a:pt x="14547" y="14554"/>
                  </a:lnTo>
                  <a:lnTo>
                    <a:pt x="14547"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2"/>
            <p:cNvSpPr/>
            <p:nvPr/>
          </p:nvSpPr>
          <p:spPr>
            <a:xfrm>
              <a:off x="6066836" y="8608584"/>
              <a:ext cx="672035" cy="647326"/>
            </a:xfrm>
            <a:custGeom>
              <a:avLst/>
              <a:gdLst/>
              <a:ahLst/>
              <a:cxnLst/>
              <a:rect l="l" t="t" r="r" b="b"/>
              <a:pathLst>
                <a:path w="14547" h="14554" extrusionOk="0">
                  <a:moveTo>
                    <a:pt x="14375" y="173"/>
                  </a:moveTo>
                  <a:lnTo>
                    <a:pt x="14375" y="14382"/>
                  </a:lnTo>
                  <a:lnTo>
                    <a:pt x="172" y="14382"/>
                  </a:lnTo>
                  <a:lnTo>
                    <a:pt x="172" y="173"/>
                  </a:lnTo>
                  <a:close/>
                  <a:moveTo>
                    <a:pt x="0" y="0"/>
                  </a:moveTo>
                  <a:lnTo>
                    <a:pt x="0" y="14554"/>
                  </a:lnTo>
                  <a:lnTo>
                    <a:pt x="14547" y="14554"/>
                  </a:lnTo>
                  <a:lnTo>
                    <a:pt x="14547"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2"/>
            <p:cNvSpPr/>
            <p:nvPr/>
          </p:nvSpPr>
          <p:spPr>
            <a:xfrm>
              <a:off x="6730711" y="5411805"/>
              <a:ext cx="672035" cy="647059"/>
            </a:xfrm>
            <a:custGeom>
              <a:avLst/>
              <a:gdLst/>
              <a:ahLst/>
              <a:cxnLst/>
              <a:rect l="l" t="t" r="r" b="b"/>
              <a:pathLst>
                <a:path w="14547" h="14548" extrusionOk="0">
                  <a:moveTo>
                    <a:pt x="14375" y="173"/>
                  </a:moveTo>
                  <a:lnTo>
                    <a:pt x="14375" y="14375"/>
                  </a:lnTo>
                  <a:lnTo>
                    <a:pt x="172" y="14375"/>
                  </a:lnTo>
                  <a:lnTo>
                    <a:pt x="172" y="173"/>
                  </a:lnTo>
                  <a:close/>
                  <a:moveTo>
                    <a:pt x="0" y="1"/>
                  </a:moveTo>
                  <a:lnTo>
                    <a:pt x="0" y="14547"/>
                  </a:lnTo>
                  <a:lnTo>
                    <a:pt x="14547" y="14547"/>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2"/>
            <p:cNvSpPr/>
            <p:nvPr/>
          </p:nvSpPr>
          <p:spPr>
            <a:xfrm>
              <a:off x="6730711" y="7969210"/>
              <a:ext cx="672035" cy="647370"/>
            </a:xfrm>
            <a:custGeom>
              <a:avLst/>
              <a:gdLst/>
              <a:ahLst/>
              <a:cxnLst/>
              <a:rect l="l" t="t" r="r" b="b"/>
              <a:pathLst>
                <a:path w="14547" h="14555" extrusionOk="0">
                  <a:moveTo>
                    <a:pt x="14375" y="173"/>
                  </a:moveTo>
                  <a:lnTo>
                    <a:pt x="14375" y="14382"/>
                  </a:lnTo>
                  <a:lnTo>
                    <a:pt x="172" y="14382"/>
                  </a:lnTo>
                  <a:lnTo>
                    <a:pt x="172" y="173"/>
                  </a:lnTo>
                  <a:close/>
                  <a:moveTo>
                    <a:pt x="0" y="1"/>
                  </a:moveTo>
                  <a:lnTo>
                    <a:pt x="0" y="14554"/>
                  </a:lnTo>
                  <a:lnTo>
                    <a:pt x="14547" y="14554"/>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2"/>
            <p:cNvSpPr/>
            <p:nvPr/>
          </p:nvSpPr>
          <p:spPr>
            <a:xfrm>
              <a:off x="6730711" y="6051178"/>
              <a:ext cx="672035" cy="647014"/>
            </a:xfrm>
            <a:custGeom>
              <a:avLst/>
              <a:gdLst/>
              <a:ahLst/>
              <a:cxnLst/>
              <a:rect l="l" t="t" r="r" b="b"/>
              <a:pathLst>
                <a:path w="14547" h="14547" extrusionOk="0">
                  <a:moveTo>
                    <a:pt x="14375" y="172"/>
                  </a:moveTo>
                  <a:lnTo>
                    <a:pt x="14375" y="14375"/>
                  </a:lnTo>
                  <a:lnTo>
                    <a:pt x="172" y="14375"/>
                  </a:lnTo>
                  <a:lnTo>
                    <a:pt x="172" y="172"/>
                  </a:lnTo>
                  <a:close/>
                  <a:moveTo>
                    <a:pt x="0" y="0"/>
                  </a:moveTo>
                  <a:lnTo>
                    <a:pt x="0" y="14547"/>
                  </a:lnTo>
                  <a:lnTo>
                    <a:pt x="14547" y="14547"/>
                  </a:lnTo>
                  <a:lnTo>
                    <a:pt x="14547"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2"/>
            <p:cNvSpPr/>
            <p:nvPr/>
          </p:nvSpPr>
          <p:spPr>
            <a:xfrm>
              <a:off x="6730711" y="6690508"/>
              <a:ext cx="672035" cy="647059"/>
            </a:xfrm>
            <a:custGeom>
              <a:avLst/>
              <a:gdLst/>
              <a:ahLst/>
              <a:cxnLst/>
              <a:rect l="l" t="t" r="r" b="b"/>
              <a:pathLst>
                <a:path w="14547" h="14548" extrusionOk="0">
                  <a:moveTo>
                    <a:pt x="14375" y="173"/>
                  </a:moveTo>
                  <a:lnTo>
                    <a:pt x="14375" y="14375"/>
                  </a:lnTo>
                  <a:lnTo>
                    <a:pt x="172" y="14375"/>
                  </a:lnTo>
                  <a:lnTo>
                    <a:pt x="172" y="173"/>
                  </a:lnTo>
                  <a:close/>
                  <a:moveTo>
                    <a:pt x="0" y="1"/>
                  </a:moveTo>
                  <a:lnTo>
                    <a:pt x="0" y="14547"/>
                  </a:lnTo>
                  <a:lnTo>
                    <a:pt x="14547" y="14547"/>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2"/>
            <p:cNvSpPr/>
            <p:nvPr/>
          </p:nvSpPr>
          <p:spPr>
            <a:xfrm>
              <a:off x="6730711" y="7329881"/>
              <a:ext cx="672035" cy="647326"/>
            </a:xfrm>
            <a:custGeom>
              <a:avLst/>
              <a:gdLst/>
              <a:ahLst/>
              <a:cxnLst/>
              <a:rect l="l" t="t" r="r" b="b"/>
              <a:pathLst>
                <a:path w="14547" h="14554" extrusionOk="0">
                  <a:moveTo>
                    <a:pt x="14375" y="172"/>
                  </a:moveTo>
                  <a:lnTo>
                    <a:pt x="14375" y="14382"/>
                  </a:lnTo>
                  <a:lnTo>
                    <a:pt x="172" y="14382"/>
                  </a:lnTo>
                  <a:lnTo>
                    <a:pt x="172" y="172"/>
                  </a:lnTo>
                  <a:close/>
                  <a:moveTo>
                    <a:pt x="0" y="0"/>
                  </a:moveTo>
                  <a:lnTo>
                    <a:pt x="0" y="14554"/>
                  </a:lnTo>
                  <a:lnTo>
                    <a:pt x="14547" y="14554"/>
                  </a:lnTo>
                  <a:lnTo>
                    <a:pt x="14547"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2"/>
            <p:cNvSpPr/>
            <p:nvPr/>
          </p:nvSpPr>
          <p:spPr>
            <a:xfrm>
              <a:off x="6730711" y="9247913"/>
              <a:ext cx="672035" cy="647370"/>
            </a:xfrm>
            <a:custGeom>
              <a:avLst/>
              <a:gdLst/>
              <a:ahLst/>
              <a:cxnLst/>
              <a:rect l="l" t="t" r="r" b="b"/>
              <a:pathLst>
                <a:path w="14547" h="14555" extrusionOk="0">
                  <a:moveTo>
                    <a:pt x="14375" y="173"/>
                  </a:moveTo>
                  <a:lnTo>
                    <a:pt x="14375" y="14382"/>
                  </a:lnTo>
                  <a:lnTo>
                    <a:pt x="172" y="14382"/>
                  </a:lnTo>
                  <a:lnTo>
                    <a:pt x="172" y="173"/>
                  </a:lnTo>
                  <a:close/>
                  <a:moveTo>
                    <a:pt x="0" y="1"/>
                  </a:moveTo>
                  <a:lnTo>
                    <a:pt x="0" y="14554"/>
                  </a:lnTo>
                  <a:lnTo>
                    <a:pt x="14547" y="14554"/>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2"/>
            <p:cNvSpPr/>
            <p:nvPr/>
          </p:nvSpPr>
          <p:spPr>
            <a:xfrm>
              <a:off x="6730711" y="8608584"/>
              <a:ext cx="672035" cy="647326"/>
            </a:xfrm>
            <a:custGeom>
              <a:avLst/>
              <a:gdLst/>
              <a:ahLst/>
              <a:cxnLst/>
              <a:rect l="l" t="t" r="r" b="b"/>
              <a:pathLst>
                <a:path w="14547" h="14554" extrusionOk="0">
                  <a:moveTo>
                    <a:pt x="14375" y="173"/>
                  </a:moveTo>
                  <a:lnTo>
                    <a:pt x="14375" y="14382"/>
                  </a:lnTo>
                  <a:lnTo>
                    <a:pt x="172" y="14382"/>
                  </a:lnTo>
                  <a:lnTo>
                    <a:pt x="172" y="173"/>
                  </a:lnTo>
                  <a:close/>
                  <a:moveTo>
                    <a:pt x="0" y="0"/>
                  </a:moveTo>
                  <a:lnTo>
                    <a:pt x="0" y="14554"/>
                  </a:lnTo>
                  <a:lnTo>
                    <a:pt x="14547" y="14554"/>
                  </a:lnTo>
                  <a:lnTo>
                    <a:pt x="14547"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2"/>
            <p:cNvSpPr/>
            <p:nvPr/>
          </p:nvSpPr>
          <p:spPr>
            <a:xfrm>
              <a:off x="-1238080" y="9887263"/>
              <a:ext cx="672035" cy="647370"/>
            </a:xfrm>
            <a:custGeom>
              <a:avLst/>
              <a:gdLst/>
              <a:ahLst/>
              <a:cxnLst/>
              <a:rect l="l" t="t" r="r" b="b"/>
              <a:pathLst>
                <a:path w="14547" h="14555" extrusionOk="0">
                  <a:moveTo>
                    <a:pt x="14374" y="173"/>
                  </a:moveTo>
                  <a:lnTo>
                    <a:pt x="14374" y="14382"/>
                  </a:lnTo>
                  <a:lnTo>
                    <a:pt x="172" y="14382"/>
                  </a:lnTo>
                  <a:lnTo>
                    <a:pt x="172" y="173"/>
                  </a:lnTo>
                  <a:close/>
                  <a:moveTo>
                    <a:pt x="0" y="1"/>
                  </a:moveTo>
                  <a:lnTo>
                    <a:pt x="0" y="14554"/>
                  </a:lnTo>
                  <a:lnTo>
                    <a:pt x="14547" y="14554"/>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2"/>
            <p:cNvSpPr/>
            <p:nvPr/>
          </p:nvSpPr>
          <p:spPr>
            <a:xfrm>
              <a:off x="-574041" y="9887263"/>
              <a:ext cx="672081" cy="647370"/>
            </a:xfrm>
            <a:custGeom>
              <a:avLst/>
              <a:gdLst/>
              <a:ahLst/>
              <a:cxnLst/>
              <a:rect l="l" t="t" r="r" b="b"/>
              <a:pathLst>
                <a:path w="14548" h="14555" extrusionOk="0">
                  <a:moveTo>
                    <a:pt x="14375" y="173"/>
                  </a:moveTo>
                  <a:lnTo>
                    <a:pt x="14375" y="14382"/>
                  </a:lnTo>
                  <a:lnTo>
                    <a:pt x="173" y="14382"/>
                  </a:lnTo>
                  <a:lnTo>
                    <a:pt x="173" y="173"/>
                  </a:lnTo>
                  <a:close/>
                  <a:moveTo>
                    <a:pt x="0" y="1"/>
                  </a:moveTo>
                  <a:lnTo>
                    <a:pt x="0" y="14554"/>
                  </a:lnTo>
                  <a:lnTo>
                    <a:pt x="14547" y="14554"/>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2"/>
            <p:cNvSpPr/>
            <p:nvPr/>
          </p:nvSpPr>
          <p:spPr>
            <a:xfrm>
              <a:off x="89999" y="9887263"/>
              <a:ext cx="672081" cy="647370"/>
            </a:xfrm>
            <a:custGeom>
              <a:avLst/>
              <a:gdLst/>
              <a:ahLst/>
              <a:cxnLst/>
              <a:rect l="l" t="t" r="r" b="b"/>
              <a:pathLst>
                <a:path w="14548" h="14555" extrusionOk="0">
                  <a:moveTo>
                    <a:pt x="14375" y="173"/>
                  </a:moveTo>
                  <a:lnTo>
                    <a:pt x="14375" y="14382"/>
                  </a:lnTo>
                  <a:lnTo>
                    <a:pt x="173" y="14382"/>
                  </a:lnTo>
                  <a:lnTo>
                    <a:pt x="173" y="173"/>
                  </a:lnTo>
                  <a:close/>
                  <a:moveTo>
                    <a:pt x="1" y="1"/>
                  </a:moveTo>
                  <a:lnTo>
                    <a:pt x="1" y="14554"/>
                  </a:lnTo>
                  <a:lnTo>
                    <a:pt x="14548" y="14554"/>
                  </a:lnTo>
                  <a:lnTo>
                    <a:pt x="14548"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2"/>
            <p:cNvSpPr/>
            <p:nvPr/>
          </p:nvSpPr>
          <p:spPr>
            <a:xfrm>
              <a:off x="754085" y="9887263"/>
              <a:ext cx="672081" cy="647370"/>
            </a:xfrm>
            <a:custGeom>
              <a:avLst/>
              <a:gdLst/>
              <a:ahLst/>
              <a:cxnLst/>
              <a:rect l="l" t="t" r="r" b="b"/>
              <a:pathLst>
                <a:path w="14548" h="14555" extrusionOk="0">
                  <a:moveTo>
                    <a:pt x="14375" y="173"/>
                  </a:moveTo>
                  <a:lnTo>
                    <a:pt x="14375" y="14382"/>
                  </a:lnTo>
                  <a:lnTo>
                    <a:pt x="173" y="14382"/>
                  </a:lnTo>
                  <a:lnTo>
                    <a:pt x="173" y="173"/>
                  </a:lnTo>
                  <a:close/>
                  <a:moveTo>
                    <a:pt x="0" y="1"/>
                  </a:moveTo>
                  <a:lnTo>
                    <a:pt x="0" y="14554"/>
                  </a:lnTo>
                  <a:lnTo>
                    <a:pt x="14547" y="14554"/>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2"/>
            <p:cNvSpPr/>
            <p:nvPr/>
          </p:nvSpPr>
          <p:spPr>
            <a:xfrm>
              <a:off x="1418125" y="9887263"/>
              <a:ext cx="672405" cy="647370"/>
            </a:xfrm>
            <a:custGeom>
              <a:avLst/>
              <a:gdLst/>
              <a:ahLst/>
              <a:cxnLst/>
              <a:rect l="l" t="t" r="r" b="b"/>
              <a:pathLst>
                <a:path w="14555" h="14555" extrusionOk="0">
                  <a:moveTo>
                    <a:pt x="14382" y="173"/>
                  </a:moveTo>
                  <a:lnTo>
                    <a:pt x="14382" y="14382"/>
                  </a:lnTo>
                  <a:lnTo>
                    <a:pt x="173" y="14382"/>
                  </a:lnTo>
                  <a:lnTo>
                    <a:pt x="173" y="173"/>
                  </a:lnTo>
                  <a:close/>
                  <a:moveTo>
                    <a:pt x="1" y="1"/>
                  </a:moveTo>
                  <a:lnTo>
                    <a:pt x="1" y="14554"/>
                  </a:lnTo>
                  <a:lnTo>
                    <a:pt x="14554" y="14554"/>
                  </a:lnTo>
                  <a:lnTo>
                    <a:pt x="14554"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2"/>
            <p:cNvSpPr/>
            <p:nvPr/>
          </p:nvSpPr>
          <p:spPr>
            <a:xfrm>
              <a:off x="2082211" y="9887263"/>
              <a:ext cx="672358" cy="647370"/>
            </a:xfrm>
            <a:custGeom>
              <a:avLst/>
              <a:gdLst/>
              <a:ahLst/>
              <a:cxnLst/>
              <a:rect l="l" t="t" r="r" b="b"/>
              <a:pathLst>
                <a:path w="14554" h="14555" extrusionOk="0">
                  <a:moveTo>
                    <a:pt x="14382" y="173"/>
                  </a:moveTo>
                  <a:lnTo>
                    <a:pt x="14382" y="14382"/>
                  </a:lnTo>
                  <a:lnTo>
                    <a:pt x="173" y="14382"/>
                  </a:lnTo>
                  <a:lnTo>
                    <a:pt x="173" y="173"/>
                  </a:lnTo>
                  <a:close/>
                  <a:moveTo>
                    <a:pt x="0" y="1"/>
                  </a:moveTo>
                  <a:lnTo>
                    <a:pt x="0" y="14554"/>
                  </a:lnTo>
                  <a:lnTo>
                    <a:pt x="14554" y="14554"/>
                  </a:lnTo>
                  <a:lnTo>
                    <a:pt x="14554"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2"/>
            <p:cNvSpPr/>
            <p:nvPr/>
          </p:nvSpPr>
          <p:spPr>
            <a:xfrm>
              <a:off x="2746251" y="9887263"/>
              <a:ext cx="672405" cy="647370"/>
            </a:xfrm>
            <a:custGeom>
              <a:avLst/>
              <a:gdLst/>
              <a:ahLst/>
              <a:cxnLst/>
              <a:rect l="l" t="t" r="r" b="b"/>
              <a:pathLst>
                <a:path w="14555" h="14555" extrusionOk="0">
                  <a:moveTo>
                    <a:pt x="14382" y="173"/>
                  </a:moveTo>
                  <a:lnTo>
                    <a:pt x="14382" y="14382"/>
                  </a:lnTo>
                  <a:lnTo>
                    <a:pt x="173" y="14382"/>
                  </a:lnTo>
                  <a:lnTo>
                    <a:pt x="173" y="173"/>
                  </a:lnTo>
                  <a:close/>
                  <a:moveTo>
                    <a:pt x="1" y="1"/>
                  </a:moveTo>
                  <a:lnTo>
                    <a:pt x="1" y="14554"/>
                  </a:lnTo>
                  <a:lnTo>
                    <a:pt x="14554" y="14554"/>
                  </a:lnTo>
                  <a:lnTo>
                    <a:pt x="14554"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2"/>
            <p:cNvSpPr/>
            <p:nvPr/>
          </p:nvSpPr>
          <p:spPr>
            <a:xfrm>
              <a:off x="3410337" y="9887263"/>
              <a:ext cx="672358" cy="647370"/>
            </a:xfrm>
            <a:custGeom>
              <a:avLst/>
              <a:gdLst/>
              <a:ahLst/>
              <a:cxnLst/>
              <a:rect l="l" t="t" r="r" b="b"/>
              <a:pathLst>
                <a:path w="14554" h="14555" extrusionOk="0">
                  <a:moveTo>
                    <a:pt x="14382" y="173"/>
                  </a:moveTo>
                  <a:lnTo>
                    <a:pt x="14382" y="14382"/>
                  </a:lnTo>
                  <a:lnTo>
                    <a:pt x="173" y="14382"/>
                  </a:lnTo>
                  <a:lnTo>
                    <a:pt x="173" y="173"/>
                  </a:lnTo>
                  <a:close/>
                  <a:moveTo>
                    <a:pt x="0" y="1"/>
                  </a:moveTo>
                  <a:lnTo>
                    <a:pt x="0" y="14554"/>
                  </a:lnTo>
                  <a:lnTo>
                    <a:pt x="14554" y="14554"/>
                  </a:lnTo>
                  <a:lnTo>
                    <a:pt x="14554"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2"/>
            <p:cNvSpPr/>
            <p:nvPr/>
          </p:nvSpPr>
          <p:spPr>
            <a:xfrm>
              <a:off x="4074376" y="9887263"/>
              <a:ext cx="672405" cy="647370"/>
            </a:xfrm>
            <a:custGeom>
              <a:avLst/>
              <a:gdLst/>
              <a:ahLst/>
              <a:cxnLst/>
              <a:rect l="l" t="t" r="r" b="b"/>
              <a:pathLst>
                <a:path w="14555" h="14555" extrusionOk="0">
                  <a:moveTo>
                    <a:pt x="14382" y="173"/>
                  </a:moveTo>
                  <a:lnTo>
                    <a:pt x="14382" y="14382"/>
                  </a:lnTo>
                  <a:lnTo>
                    <a:pt x="173" y="14382"/>
                  </a:lnTo>
                  <a:lnTo>
                    <a:pt x="173" y="173"/>
                  </a:lnTo>
                  <a:close/>
                  <a:moveTo>
                    <a:pt x="1" y="1"/>
                  </a:moveTo>
                  <a:lnTo>
                    <a:pt x="1" y="14554"/>
                  </a:lnTo>
                  <a:lnTo>
                    <a:pt x="14554" y="14554"/>
                  </a:lnTo>
                  <a:lnTo>
                    <a:pt x="14554"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2"/>
            <p:cNvSpPr/>
            <p:nvPr/>
          </p:nvSpPr>
          <p:spPr>
            <a:xfrm>
              <a:off x="4738462" y="9887263"/>
              <a:ext cx="672358" cy="647370"/>
            </a:xfrm>
            <a:custGeom>
              <a:avLst/>
              <a:gdLst/>
              <a:ahLst/>
              <a:cxnLst/>
              <a:rect l="l" t="t" r="r" b="b"/>
              <a:pathLst>
                <a:path w="14554" h="14555" extrusionOk="0">
                  <a:moveTo>
                    <a:pt x="14382" y="173"/>
                  </a:moveTo>
                  <a:lnTo>
                    <a:pt x="14382" y="14382"/>
                  </a:lnTo>
                  <a:lnTo>
                    <a:pt x="172" y="14382"/>
                  </a:lnTo>
                  <a:lnTo>
                    <a:pt x="172" y="173"/>
                  </a:lnTo>
                  <a:close/>
                  <a:moveTo>
                    <a:pt x="0" y="1"/>
                  </a:moveTo>
                  <a:lnTo>
                    <a:pt x="0" y="14554"/>
                  </a:lnTo>
                  <a:lnTo>
                    <a:pt x="14554" y="14554"/>
                  </a:lnTo>
                  <a:lnTo>
                    <a:pt x="14554"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2"/>
            <p:cNvSpPr/>
            <p:nvPr/>
          </p:nvSpPr>
          <p:spPr>
            <a:xfrm>
              <a:off x="5402825" y="9887263"/>
              <a:ext cx="672081" cy="647370"/>
            </a:xfrm>
            <a:custGeom>
              <a:avLst/>
              <a:gdLst/>
              <a:ahLst/>
              <a:cxnLst/>
              <a:rect l="l" t="t" r="r" b="b"/>
              <a:pathLst>
                <a:path w="14548" h="14555" extrusionOk="0">
                  <a:moveTo>
                    <a:pt x="14375" y="173"/>
                  </a:moveTo>
                  <a:lnTo>
                    <a:pt x="14375" y="14382"/>
                  </a:lnTo>
                  <a:lnTo>
                    <a:pt x="173" y="14382"/>
                  </a:lnTo>
                  <a:lnTo>
                    <a:pt x="173" y="173"/>
                  </a:lnTo>
                  <a:close/>
                  <a:moveTo>
                    <a:pt x="1" y="1"/>
                  </a:moveTo>
                  <a:lnTo>
                    <a:pt x="1" y="14554"/>
                  </a:lnTo>
                  <a:lnTo>
                    <a:pt x="14547" y="14554"/>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2"/>
            <p:cNvSpPr/>
            <p:nvPr/>
          </p:nvSpPr>
          <p:spPr>
            <a:xfrm>
              <a:off x="6066911" y="9887263"/>
              <a:ext cx="672035" cy="647370"/>
            </a:xfrm>
            <a:custGeom>
              <a:avLst/>
              <a:gdLst/>
              <a:ahLst/>
              <a:cxnLst/>
              <a:rect l="l" t="t" r="r" b="b"/>
              <a:pathLst>
                <a:path w="14547" h="14555" extrusionOk="0">
                  <a:moveTo>
                    <a:pt x="14375" y="173"/>
                  </a:moveTo>
                  <a:lnTo>
                    <a:pt x="14375" y="14382"/>
                  </a:lnTo>
                  <a:lnTo>
                    <a:pt x="172" y="14382"/>
                  </a:lnTo>
                  <a:lnTo>
                    <a:pt x="172" y="173"/>
                  </a:lnTo>
                  <a:close/>
                  <a:moveTo>
                    <a:pt x="0" y="1"/>
                  </a:moveTo>
                  <a:lnTo>
                    <a:pt x="0" y="14554"/>
                  </a:lnTo>
                  <a:lnTo>
                    <a:pt x="14547" y="14554"/>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2"/>
            <p:cNvSpPr/>
            <p:nvPr/>
          </p:nvSpPr>
          <p:spPr>
            <a:xfrm>
              <a:off x="6730786" y="9887263"/>
              <a:ext cx="672035" cy="647370"/>
            </a:xfrm>
            <a:custGeom>
              <a:avLst/>
              <a:gdLst/>
              <a:ahLst/>
              <a:cxnLst/>
              <a:rect l="l" t="t" r="r" b="b"/>
              <a:pathLst>
                <a:path w="14547" h="14555" extrusionOk="0">
                  <a:moveTo>
                    <a:pt x="14375" y="173"/>
                  </a:moveTo>
                  <a:lnTo>
                    <a:pt x="14375" y="14382"/>
                  </a:lnTo>
                  <a:lnTo>
                    <a:pt x="172" y="14382"/>
                  </a:lnTo>
                  <a:lnTo>
                    <a:pt x="172" y="173"/>
                  </a:lnTo>
                  <a:close/>
                  <a:moveTo>
                    <a:pt x="0" y="1"/>
                  </a:moveTo>
                  <a:lnTo>
                    <a:pt x="0" y="14554"/>
                  </a:lnTo>
                  <a:lnTo>
                    <a:pt x="14547" y="14554"/>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2"/>
            <p:cNvSpPr/>
            <p:nvPr/>
          </p:nvSpPr>
          <p:spPr>
            <a:xfrm>
              <a:off x="7395036" y="5411805"/>
              <a:ext cx="672035" cy="647059"/>
            </a:xfrm>
            <a:custGeom>
              <a:avLst/>
              <a:gdLst/>
              <a:ahLst/>
              <a:cxnLst/>
              <a:rect l="l" t="t" r="r" b="b"/>
              <a:pathLst>
                <a:path w="14547" h="14548" extrusionOk="0">
                  <a:moveTo>
                    <a:pt x="14375" y="173"/>
                  </a:moveTo>
                  <a:lnTo>
                    <a:pt x="14375" y="14375"/>
                  </a:lnTo>
                  <a:lnTo>
                    <a:pt x="172" y="14375"/>
                  </a:lnTo>
                  <a:lnTo>
                    <a:pt x="172" y="173"/>
                  </a:lnTo>
                  <a:close/>
                  <a:moveTo>
                    <a:pt x="0" y="1"/>
                  </a:moveTo>
                  <a:lnTo>
                    <a:pt x="0" y="14547"/>
                  </a:lnTo>
                  <a:lnTo>
                    <a:pt x="14547" y="14547"/>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2"/>
            <p:cNvSpPr/>
            <p:nvPr/>
          </p:nvSpPr>
          <p:spPr>
            <a:xfrm>
              <a:off x="7395036" y="7969210"/>
              <a:ext cx="672035" cy="647370"/>
            </a:xfrm>
            <a:custGeom>
              <a:avLst/>
              <a:gdLst/>
              <a:ahLst/>
              <a:cxnLst/>
              <a:rect l="l" t="t" r="r" b="b"/>
              <a:pathLst>
                <a:path w="14547" h="14555" extrusionOk="0">
                  <a:moveTo>
                    <a:pt x="14375" y="173"/>
                  </a:moveTo>
                  <a:lnTo>
                    <a:pt x="14375" y="14382"/>
                  </a:lnTo>
                  <a:lnTo>
                    <a:pt x="172" y="14382"/>
                  </a:lnTo>
                  <a:lnTo>
                    <a:pt x="172" y="173"/>
                  </a:lnTo>
                  <a:close/>
                  <a:moveTo>
                    <a:pt x="0" y="1"/>
                  </a:moveTo>
                  <a:lnTo>
                    <a:pt x="0" y="14554"/>
                  </a:lnTo>
                  <a:lnTo>
                    <a:pt x="14547" y="14554"/>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2"/>
            <p:cNvSpPr/>
            <p:nvPr/>
          </p:nvSpPr>
          <p:spPr>
            <a:xfrm>
              <a:off x="7395036" y="6051178"/>
              <a:ext cx="672035" cy="647014"/>
            </a:xfrm>
            <a:custGeom>
              <a:avLst/>
              <a:gdLst/>
              <a:ahLst/>
              <a:cxnLst/>
              <a:rect l="l" t="t" r="r" b="b"/>
              <a:pathLst>
                <a:path w="14547" h="14547" extrusionOk="0">
                  <a:moveTo>
                    <a:pt x="14375" y="172"/>
                  </a:moveTo>
                  <a:lnTo>
                    <a:pt x="14375" y="14375"/>
                  </a:lnTo>
                  <a:lnTo>
                    <a:pt x="172" y="14375"/>
                  </a:lnTo>
                  <a:lnTo>
                    <a:pt x="172" y="172"/>
                  </a:lnTo>
                  <a:close/>
                  <a:moveTo>
                    <a:pt x="0" y="0"/>
                  </a:moveTo>
                  <a:lnTo>
                    <a:pt x="0" y="14547"/>
                  </a:lnTo>
                  <a:lnTo>
                    <a:pt x="14547" y="14547"/>
                  </a:lnTo>
                  <a:lnTo>
                    <a:pt x="14547"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2"/>
            <p:cNvSpPr/>
            <p:nvPr/>
          </p:nvSpPr>
          <p:spPr>
            <a:xfrm>
              <a:off x="7395036" y="6690508"/>
              <a:ext cx="672035" cy="647059"/>
            </a:xfrm>
            <a:custGeom>
              <a:avLst/>
              <a:gdLst/>
              <a:ahLst/>
              <a:cxnLst/>
              <a:rect l="l" t="t" r="r" b="b"/>
              <a:pathLst>
                <a:path w="14547" h="14548" extrusionOk="0">
                  <a:moveTo>
                    <a:pt x="14375" y="173"/>
                  </a:moveTo>
                  <a:lnTo>
                    <a:pt x="14375" y="14375"/>
                  </a:lnTo>
                  <a:lnTo>
                    <a:pt x="172" y="14375"/>
                  </a:lnTo>
                  <a:lnTo>
                    <a:pt x="172" y="173"/>
                  </a:lnTo>
                  <a:close/>
                  <a:moveTo>
                    <a:pt x="0" y="1"/>
                  </a:moveTo>
                  <a:lnTo>
                    <a:pt x="0" y="14547"/>
                  </a:lnTo>
                  <a:lnTo>
                    <a:pt x="14547" y="14547"/>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2"/>
            <p:cNvSpPr/>
            <p:nvPr/>
          </p:nvSpPr>
          <p:spPr>
            <a:xfrm>
              <a:off x="7395036" y="7329881"/>
              <a:ext cx="672035" cy="647326"/>
            </a:xfrm>
            <a:custGeom>
              <a:avLst/>
              <a:gdLst/>
              <a:ahLst/>
              <a:cxnLst/>
              <a:rect l="l" t="t" r="r" b="b"/>
              <a:pathLst>
                <a:path w="14547" h="14554" extrusionOk="0">
                  <a:moveTo>
                    <a:pt x="14375" y="172"/>
                  </a:moveTo>
                  <a:lnTo>
                    <a:pt x="14375" y="14382"/>
                  </a:lnTo>
                  <a:lnTo>
                    <a:pt x="172" y="14382"/>
                  </a:lnTo>
                  <a:lnTo>
                    <a:pt x="172" y="172"/>
                  </a:lnTo>
                  <a:close/>
                  <a:moveTo>
                    <a:pt x="0" y="0"/>
                  </a:moveTo>
                  <a:lnTo>
                    <a:pt x="0" y="14554"/>
                  </a:lnTo>
                  <a:lnTo>
                    <a:pt x="14547" y="14554"/>
                  </a:lnTo>
                  <a:lnTo>
                    <a:pt x="14547"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2"/>
            <p:cNvSpPr/>
            <p:nvPr/>
          </p:nvSpPr>
          <p:spPr>
            <a:xfrm>
              <a:off x="7395036" y="9247913"/>
              <a:ext cx="672035" cy="647370"/>
            </a:xfrm>
            <a:custGeom>
              <a:avLst/>
              <a:gdLst/>
              <a:ahLst/>
              <a:cxnLst/>
              <a:rect l="l" t="t" r="r" b="b"/>
              <a:pathLst>
                <a:path w="14547" h="14555" extrusionOk="0">
                  <a:moveTo>
                    <a:pt x="14375" y="173"/>
                  </a:moveTo>
                  <a:lnTo>
                    <a:pt x="14375" y="14382"/>
                  </a:lnTo>
                  <a:lnTo>
                    <a:pt x="172" y="14382"/>
                  </a:lnTo>
                  <a:lnTo>
                    <a:pt x="172" y="173"/>
                  </a:lnTo>
                  <a:close/>
                  <a:moveTo>
                    <a:pt x="0" y="1"/>
                  </a:moveTo>
                  <a:lnTo>
                    <a:pt x="0" y="14554"/>
                  </a:lnTo>
                  <a:lnTo>
                    <a:pt x="14547" y="14554"/>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2"/>
            <p:cNvSpPr/>
            <p:nvPr/>
          </p:nvSpPr>
          <p:spPr>
            <a:xfrm>
              <a:off x="7395036" y="8608584"/>
              <a:ext cx="672035" cy="647326"/>
            </a:xfrm>
            <a:custGeom>
              <a:avLst/>
              <a:gdLst/>
              <a:ahLst/>
              <a:cxnLst/>
              <a:rect l="l" t="t" r="r" b="b"/>
              <a:pathLst>
                <a:path w="14547" h="14554" extrusionOk="0">
                  <a:moveTo>
                    <a:pt x="14375" y="173"/>
                  </a:moveTo>
                  <a:lnTo>
                    <a:pt x="14375" y="14382"/>
                  </a:lnTo>
                  <a:lnTo>
                    <a:pt x="172" y="14382"/>
                  </a:lnTo>
                  <a:lnTo>
                    <a:pt x="172" y="173"/>
                  </a:lnTo>
                  <a:close/>
                  <a:moveTo>
                    <a:pt x="0" y="0"/>
                  </a:moveTo>
                  <a:lnTo>
                    <a:pt x="0" y="14554"/>
                  </a:lnTo>
                  <a:lnTo>
                    <a:pt x="14547" y="14554"/>
                  </a:lnTo>
                  <a:lnTo>
                    <a:pt x="14547"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2"/>
            <p:cNvSpPr/>
            <p:nvPr/>
          </p:nvSpPr>
          <p:spPr>
            <a:xfrm>
              <a:off x="7395111" y="9887263"/>
              <a:ext cx="672035" cy="647370"/>
            </a:xfrm>
            <a:custGeom>
              <a:avLst/>
              <a:gdLst/>
              <a:ahLst/>
              <a:cxnLst/>
              <a:rect l="l" t="t" r="r" b="b"/>
              <a:pathLst>
                <a:path w="14547" h="14555" extrusionOk="0">
                  <a:moveTo>
                    <a:pt x="14375" y="173"/>
                  </a:moveTo>
                  <a:lnTo>
                    <a:pt x="14375" y="14382"/>
                  </a:lnTo>
                  <a:lnTo>
                    <a:pt x="172" y="14382"/>
                  </a:lnTo>
                  <a:lnTo>
                    <a:pt x="172" y="173"/>
                  </a:lnTo>
                  <a:close/>
                  <a:moveTo>
                    <a:pt x="0" y="1"/>
                  </a:moveTo>
                  <a:lnTo>
                    <a:pt x="0" y="14554"/>
                  </a:lnTo>
                  <a:lnTo>
                    <a:pt x="14547" y="14554"/>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2" name="Google Shape;122;p2"/>
          <p:cNvSpPr txBox="1">
            <a:spLocks noGrp="1"/>
          </p:cNvSpPr>
          <p:nvPr>
            <p:ph type="ctrTitle"/>
          </p:nvPr>
        </p:nvSpPr>
        <p:spPr>
          <a:xfrm>
            <a:off x="713225" y="1292683"/>
            <a:ext cx="3858900" cy="1924500"/>
          </a:xfrm>
          <a:prstGeom prst="rect">
            <a:avLst/>
          </a:prstGeom>
        </p:spPr>
        <p:txBody>
          <a:bodyPr spcFirstLastPara="1" wrap="square" lIns="91425" tIns="91425" rIns="91425" bIns="91425" anchor="t" anchorCtr="0">
            <a:noAutofit/>
          </a:bodyPr>
          <a:lstStyle>
            <a:lvl1pPr lvl="0">
              <a:lnSpc>
                <a:spcPct val="90000"/>
              </a:lnSpc>
              <a:spcBef>
                <a:spcPts val="0"/>
              </a:spcBef>
              <a:spcAft>
                <a:spcPts val="0"/>
              </a:spcAft>
              <a:buSzPts val="5200"/>
              <a:buNone/>
              <a:defRPr sz="4800">
                <a:latin typeface="Paytone One"/>
                <a:ea typeface="Paytone One"/>
                <a:cs typeface="Paytone One"/>
                <a:sym typeface="Paytone One"/>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23" name="Google Shape;123;p2"/>
          <p:cNvSpPr txBox="1">
            <a:spLocks noGrp="1"/>
          </p:cNvSpPr>
          <p:nvPr>
            <p:ph type="subTitle" idx="1"/>
          </p:nvPr>
        </p:nvSpPr>
        <p:spPr>
          <a:xfrm>
            <a:off x="713225" y="3503150"/>
            <a:ext cx="3703500" cy="382800"/>
          </a:xfrm>
          <a:prstGeom prst="rect">
            <a:avLst/>
          </a:prstGeom>
          <a:solidFill>
            <a:schemeClr val="lt2"/>
          </a:solidFill>
        </p:spPr>
        <p:txBody>
          <a:bodyPr spcFirstLastPara="1" wrap="square" lIns="91425" tIns="91425" rIns="91425" bIns="91425" anchor="ctr" anchorCtr="0">
            <a:noAutofit/>
          </a:bodyPr>
          <a:lstStyle>
            <a:lvl1pPr lvl="0">
              <a:lnSpc>
                <a:spcPct val="100000"/>
              </a:lnSpc>
              <a:spcBef>
                <a:spcPts val="0"/>
              </a:spcBef>
              <a:spcAft>
                <a:spcPts val="0"/>
              </a:spcAft>
              <a:buSzPts val="2800"/>
              <a:buNone/>
              <a:defRPr sz="1600">
                <a:solidFill>
                  <a:schemeClr val="accent1"/>
                </a:solidFill>
                <a:latin typeface="Asap"/>
                <a:ea typeface="Asap"/>
                <a:cs typeface="Asap"/>
                <a:sym typeface="Asap"/>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4" name="Google Shape;124;p2"/>
          <p:cNvSpPr/>
          <p:nvPr/>
        </p:nvSpPr>
        <p:spPr>
          <a:xfrm>
            <a:off x="8243516" y="2973093"/>
            <a:ext cx="490315" cy="479521"/>
          </a:xfrm>
          <a:custGeom>
            <a:avLst/>
            <a:gdLst/>
            <a:ahLst/>
            <a:cxnLst/>
            <a:rect l="l" t="t" r="r" b="b"/>
            <a:pathLst>
              <a:path w="63636" h="62235" extrusionOk="0">
                <a:moveTo>
                  <a:pt x="31784" y="0"/>
                </a:moveTo>
                <a:cubicBezTo>
                  <a:pt x="31768" y="200"/>
                  <a:pt x="31768" y="350"/>
                  <a:pt x="31751" y="500"/>
                </a:cubicBezTo>
                <a:cubicBezTo>
                  <a:pt x="31534" y="3619"/>
                  <a:pt x="30984" y="6704"/>
                  <a:pt x="30100" y="9705"/>
                </a:cubicBezTo>
                <a:cubicBezTo>
                  <a:pt x="28482" y="15008"/>
                  <a:pt x="25764" y="19611"/>
                  <a:pt x="21579" y="23280"/>
                </a:cubicBezTo>
                <a:cubicBezTo>
                  <a:pt x="16509" y="27715"/>
                  <a:pt x="10472" y="29883"/>
                  <a:pt x="3902" y="30717"/>
                </a:cubicBezTo>
                <a:cubicBezTo>
                  <a:pt x="2601" y="30884"/>
                  <a:pt x="1301" y="30967"/>
                  <a:pt x="0" y="31101"/>
                </a:cubicBezTo>
                <a:cubicBezTo>
                  <a:pt x="834" y="31217"/>
                  <a:pt x="1701" y="31267"/>
                  <a:pt x="2535" y="31351"/>
                </a:cubicBezTo>
                <a:cubicBezTo>
                  <a:pt x="6103" y="31651"/>
                  <a:pt x="9639" y="32468"/>
                  <a:pt x="12991" y="33752"/>
                </a:cubicBezTo>
                <a:cubicBezTo>
                  <a:pt x="18827" y="36053"/>
                  <a:pt x="23496" y="39789"/>
                  <a:pt x="26798" y="45142"/>
                </a:cubicBezTo>
                <a:cubicBezTo>
                  <a:pt x="29566" y="49611"/>
                  <a:pt x="30984" y="54530"/>
                  <a:pt x="31551" y="59717"/>
                </a:cubicBezTo>
                <a:cubicBezTo>
                  <a:pt x="31651" y="60550"/>
                  <a:pt x="31718" y="61384"/>
                  <a:pt x="31801" y="62235"/>
                </a:cubicBezTo>
                <a:cubicBezTo>
                  <a:pt x="32034" y="62085"/>
                  <a:pt x="31968" y="61901"/>
                  <a:pt x="31968" y="61734"/>
                </a:cubicBezTo>
                <a:cubicBezTo>
                  <a:pt x="32184" y="58599"/>
                  <a:pt x="32751" y="55498"/>
                  <a:pt x="33635" y="52479"/>
                </a:cubicBezTo>
                <a:cubicBezTo>
                  <a:pt x="35220" y="47360"/>
                  <a:pt x="37821" y="42841"/>
                  <a:pt x="41823" y="39222"/>
                </a:cubicBezTo>
                <a:cubicBezTo>
                  <a:pt x="47026" y="34536"/>
                  <a:pt x="53280" y="32301"/>
                  <a:pt x="60117" y="31468"/>
                </a:cubicBezTo>
                <a:cubicBezTo>
                  <a:pt x="61284" y="31317"/>
                  <a:pt x="62468" y="31251"/>
                  <a:pt x="63635" y="31134"/>
                </a:cubicBezTo>
                <a:cubicBezTo>
                  <a:pt x="62018" y="30967"/>
                  <a:pt x="60400" y="30834"/>
                  <a:pt x="58799" y="30584"/>
                </a:cubicBezTo>
                <a:cubicBezTo>
                  <a:pt x="57215" y="30350"/>
                  <a:pt x="55631" y="30017"/>
                  <a:pt x="54080" y="29583"/>
                </a:cubicBezTo>
                <a:cubicBezTo>
                  <a:pt x="45325" y="27082"/>
                  <a:pt x="38822" y="21896"/>
                  <a:pt x="35053" y="13508"/>
                </a:cubicBezTo>
                <a:cubicBezTo>
                  <a:pt x="33185" y="9389"/>
                  <a:pt x="32318" y="5003"/>
                  <a:pt x="31968" y="517"/>
                </a:cubicBezTo>
                <a:cubicBezTo>
                  <a:pt x="31968" y="350"/>
                  <a:pt x="32034" y="133"/>
                  <a:pt x="317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2"/>
          <p:cNvSpPr/>
          <p:nvPr/>
        </p:nvSpPr>
        <p:spPr>
          <a:xfrm>
            <a:off x="5632214" y="416226"/>
            <a:ext cx="490315" cy="479521"/>
          </a:xfrm>
          <a:custGeom>
            <a:avLst/>
            <a:gdLst/>
            <a:ahLst/>
            <a:cxnLst/>
            <a:rect l="l" t="t" r="r" b="b"/>
            <a:pathLst>
              <a:path w="63636" h="62235" extrusionOk="0">
                <a:moveTo>
                  <a:pt x="31784" y="0"/>
                </a:moveTo>
                <a:cubicBezTo>
                  <a:pt x="31768" y="200"/>
                  <a:pt x="31768" y="350"/>
                  <a:pt x="31751" y="500"/>
                </a:cubicBezTo>
                <a:cubicBezTo>
                  <a:pt x="31534" y="3619"/>
                  <a:pt x="30984" y="6704"/>
                  <a:pt x="30100" y="9705"/>
                </a:cubicBezTo>
                <a:cubicBezTo>
                  <a:pt x="28482" y="15008"/>
                  <a:pt x="25764" y="19611"/>
                  <a:pt x="21579" y="23280"/>
                </a:cubicBezTo>
                <a:cubicBezTo>
                  <a:pt x="16509" y="27715"/>
                  <a:pt x="10472" y="29883"/>
                  <a:pt x="3902" y="30717"/>
                </a:cubicBezTo>
                <a:cubicBezTo>
                  <a:pt x="2601" y="30884"/>
                  <a:pt x="1301" y="30967"/>
                  <a:pt x="0" y="31101"/>
                </a:cubicBezTo>
                <a:cubicBezTo>
                  <a:pt x="834" y="31217"/>
                  <a:pt x="1701" y="31267"/>
                  <a:pt x="2535" y="31351"/>
                </a:cubicBezTo>
                <a:cubicBezTo>
                  <a:pt x="6103" y="31651"/>
                  <a:pt x="9639" y="32468"/>
                  <a:pt x="12991" y="33752"/>
                </a:cubicBezTo>
                <a:cubicBezTo>
                  <a:pt x="18827" y="36053"/>
                  <a:pt x="23496" y="39789"/>
                  <a:pt x="26798" y="45142"/>
                </a:cubicBezTo>
                <a:cubicBezTo>
                  <a:pt x="29566" y="49611"/>
                  <a:pt x="30984" y="54530"/>
                  <a:pt x="31551" y="59717"/>
                </a:cubicBezTo>
                <a:cubicBezTo>
                  <a:pt x="31651" y="60550"/>
                  <a:pt x="31718" y="61384"/>
                  <a:pt x="31801" y="62235"/>
                </a:cubicBezTo>
                <a:cubicBezTo>
                  <a:pt x="32034" y="62085"/>
                  <a:pt x="31968" y="61901"/>
                  <a:pt x="31968" y="61734"/>
                </a:cubicBezTo>
                <a:cubicBezTo>
                  <a:pt x="32184" y="58599"/>
                  <a:pt x="32751" y="55498"/>
                  <a:pt x="33635" y="52479"/>
                </a:cubicBezTo>
                <a:cubicBezTo>
                  <a:pt x="35220" y="47360"/>
                  <a:pt x="37821" y="42841"/>
                  <a:pt x="41823" y="39222"/>
                </a:cubicBezTo>
                <a:cubicBezTo>
                  <a:pt x="47026" y="34536"/>
                  <a:pt x="53280" y="32301"/>
                  <a:pt x="60117" y="31468"/>
                </a:cubicBezTo>
                <a:cubicBezTo>
                  <a:pt x="61284" y="31317"/>
                  <a:pt x="62468" y="31251"/>
                  <a:pt x="63635" y="31134"/>
                </a:cubicBezTo>
                <a:cubicBezTo>
                  <a:pt x="62018" y="30967"/>
                  <a:pt x="60400" y="30834"/>
                  <a:pt x="58799" y="30584"/>
                </a:cubicBezTo>
                <a:cubicBezTo>
                  <a:pt x="57215" y="30350"/>
                  <a:pt x="55631" y="30017"/>
                  <a:pt x="54080" y="29583"/>
                </a:cubicBezTo>
                <a:cubicBezTo>
                  <a:pt x="45325" y="27082"/>
                  <a:pt x="38822" y="21896"/>
                  <a:pt x="35053" y="13508"/>
                </a:cubicBezTo>
                <a:cubicBezTo>
                  <a:pt x="33185" y="9389"/>
                  <a:pt x="32318" y="5003"/>
                  <a:pt x="31968" y="517"/>
                </a:cubicBezTo>
                <a:cubicBezTo>
                  <a:pt x="31968" y="350"/>
                  <a:pt x="32034" y="133"/>
                  <a:pt x="317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2"/>
          <p:cNvSpPr/>
          <p:nvPr/>
        </p:nvSpPr>
        <p:spPr>
          <a:xfrm>
            <a:off x="4326847" y="4252449"/>
            <a:ext cx="490315" cy="479521"/>
          </a:xfrm>
          <a:custGeom>
            <a:avLst/>
            <a:gdLst/>
            <a:ahLst/>
            <a:cxnLst/>
            <a:rect l="l" t="t" r="r" b="b"/>
            <a:pathLst>
              <a:path w="63636" h="62235" extrusionOk="0">
                <a:moveTo>
                  <a:pt x="31784" y="0"/>
                </a:moveTo>
                <a:cubicBezTo>
                  <a:pt x="31768" y="200"/>
                  <a:pt x="31768" y="350"/>
                  <a:pt x="31751" y="500"/>
                </a:cubicBezTo>
                <a:cubicBezTo>
                  <a:pt x="31534" y="3619"/>
                  <a:pt x="30984" y="6704"/>
                  <a:pt x="30100" y="9705"/>
                </a:cubicBezTo>
                <a:cubicBezTo>
                  <a:pt x="28482" y="15008"/>
                  <a:pt x="25764" y="19611"/>
                  <a:pt x="21579" y="23280"/>
                </a:cubicBezTo>
                <a:cubicBezTo>
                  <a:pt x="16509" y="27715"/>
                  <a:pt x="10472" y="29883"/>
                  <a:pt x="3902" y="30717"/>
                </a:cubicBezTo>
                <a:cubicBezTo>
                  <a:pt x="2601" y="30884"/>
                  <a:pt x="1301" y="30967"/>
                  <a:pt x="0" y="31101"/>
                </a:cubicBezTo>
                <a:cubicBezTo>
                  <a:pt x="834" y="31217"/>
                  <a:pt x="1701" y="31267"/>
                  <a:pt x="2535" y="31351"/>
                </a:cubicBezTo>
                <a:cubicBezTo>
                  <a:pt x="6103" y="31651"/>
                  <a:pt x="9639" y="32468"/>
                  <a:pt x="12991" y="33752"/>
                </a:cubicBezTo>
                <a:cubicBezTo>
                  <a:pt x="18827" y="36053"/>
                  <a:pt x="23496" y="39789"/>
                  <a:pt x="26798" y="45142"/>
                </a:cubicBezTo>
                <a:cubicBezTo>
                  <a:pt x="29566" y="49611"/>
                  <a:pt x="30984" y="54530"/>
                  <a:pt x="31551" y="59717"/>
                </a:cubicBezTo>
                <a:cubicBezTo>
                  <a:pt x="31651" y="60550"/>
                  <a:pt x="31718" y="61384"/>
                  <a:pt x="31801" y="62235"/>
                </a:cubicBezTo>
                <a:cubicBezTo>
                  <a:pt x="32034" y="62085"/>
                  <a:pt x="31968" y="61901"/>
                  <a:pt x="31968" y="61734"/>
                </a:cubicBezTo>
                <a:cubicBezTo>
                  <a:pt x="32184" y="58599"/>
                  <a:pt x="32751" y="55498"/>
                  <a:pt x="33635" y="52479"/>
                </a:cubicBezTo>
                <a:cubicBezTo>
                  <a:pt x="35220" y="47360"/>
                  <a:pt x="37821" y="42841"/>
                  <a:pt x="41823" y="39222"/>
                </a:cubicBezTo>
                <a:cubicBezTo>
                  <a:pt x="47026" y="34536"/>
                  <a:pt x="53280" y="32301"/>
                  <a:pt x="60117" y="31468"/>
                </a:cubicBezTo>
                <a:cubicBezTo>
                  <a:pt x="61284" y="31317"/>
                  <a:pt x="62468" y="31251"/>
                  <a:pt x="63635" y="31134"/>
                </a:cubicBezTo>
                <a:cubicBezTo>
                  <a:pt x="62018" y="30967"/>
                  <a:pt x="60400" y="30834"/>
                  <a:pt x="58799" y="30584"/>
                </a:cubicBezTo>
                <a:cubicBezTo>
                  <a:pt x="57215" y="30350"/>
                  <a:pt x="55631" y="30017"/>
                  <a:pt x="54080" y="29583"/>
                </a:cubicBezTo>
                <a:cubicBezTo>
                  <a:pt x="45325" y="27082"/>
                  <a:pt x="38822" y="21896"/>
                  <a:pt x="35053" y="13508"/>
                </a:cubicBezTo>
                <a:cubicBezTo>
                  <a:pt x="33185" y="9389"/>
                  <a:pt x="32318" y="5003"/>
                  <a:pt x="31968" y="517"/>
                </a:cubicBezTo>
                <a:cubicBezTo>
                  <a:pt x="31968" y="350"/>
                  <a:pt x="32034" y="133"/>
                  <a:pt x="317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ext 1">
  <p:cSld name="CUSTOM_3">
    <p:spTree>
      <p:nvGrpSpPr>
        <p:cNvPr id="1" name="Shape 2633"/>
        <p:cNvGrpSpPr/>
        <p:nvPr/>
      </p:nvGrpSpPr>
      <p:grpSpPr>
        <a:xfrm>
          <a:off x="0" y="0"/>
          <a:ext cx="0" cy="0"/>
          <a:chOff x="0" y="0"/>
          <a:chExt cx="0" cy="0"/>
        </a:xfrm>
      </p:grpSpPr>
      <p:grpSp>
        <p:nvGrpSpPr>
          <p:cNvPr id="2634" name="Google Shape;2634;p24"/>
          <p:cNvGrpSpPr/>
          <p:nvPr/>
        </p:nvGrpSpPr>
        <p:grpSpPr>
          <a:xfrm>
            <a:off x="-43" y="10353"/>
            <a:ext cx="9144320" cy="5122828"/>
            <a:chOff x="-1238155" y="5411805"/>
            <a:chExt cx="9305302" cy="5122828"/>
          </a:xfrm>
        </p:grpSpPr>
        <p:sp>
          <p:nvSpPr>
            <p:cNvPr id="2635" name="Google Shape;2635;p24"/>
            <p:cNvSpPr/>
            <p:nvPr/>
          </p:nvSpPr>
          <p:spPr>
            <a:xfrm>
              <a:off x="-1238155" y="5411805"/>
              <a:ext cx="672035" cy="647059"/>
            </a:xfrm>
            <a:custGeom>
              <a:avLst/>
              <a:gdLst/>
              <a:ahLst/>
              <a:cxnLst/>
              <a:rect l="l" t="t" r="r" b="b"/>
              <a:pathLst>
                <a:path w="14547" h="14548" extrusionOk="0">
                  <a:moveTo>
                    <a:pt x="14374" y="173"/>
                  </a:moveTo>
                  <a:lnTo>
                    <a:pt x="14374" y="14375"/>
                  </a:lnTo>
                  <a:lnTo>
                    <a:pt x="172" y="14375"/>
                  </a:lnTo>
                  <a:lnTo>
                    <a:pt x="172" y="173"/>
                  </a:lnTo>
                  <a:close/>
                  <a:moveTo>
                    <a:pt x="0" y="1"/>
                  </a:moveTo>
                  <a:lnTo>
                    <a:pt x="0" y="14547"/>
                  </a:lnTo>
                  <a:lnTo>
                    <a:pt x="14547" y="14547"/>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24"/>
            <p:cNvSpPr/>
            <p:nvPr/>
          </p:nvSpPr>
          <p:spPr>
            <a:xfrm>
              <a:off x="-574116" y="5411805"/>
              <a:ext cx="672081" cy="647059"/>
            </a:xfrm>
            <a:custGeom>
              <a:avLst/>
              <a:gdLst/>
              <a:ahLst/>
              <a:cxnLst/>
              <a:rect l="l" t="t" r="r" b="b"/>
              <a:pathLst>
                <a:path w="14548" h="14548" extrusionOk="0">
                  <a:moveTo>
                    <a:pt x="14375" y="173"/>
                  </a:moveTo>
                  <a:lnTo>
                    <a:pt x="14375" y="14375"/>
                  </a:lnTo>
                  <a:lnTo>
                    <a:pt x="173" y="14375"/>
                  </a:lnTo>
                  <a:lnTo>
                    <a:pt x="173" y="173"/>
                  </a:lnTo>
                  <a:close/>
                  <a:moveTo>
                    <a:pt x="0" y="1"/>
                  </a:moveTo>
                  <a:lnTo>
                    <a:pt x="0" y="14547"/>
                  </a:lnTo>
                  <a:lnTo>
                    <a:pt x="14547" y="14547"/>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24"/>
            <p:cNvSpPr/>
            <p:nvPr/>
          </p:nvSpPr>
          <p:spPr>
            <a:xfrm>
              <a:off x="89924" y="5411805"/>
              <a:ext cx="672081" cy="647059"/>
            </a:xfrm>
            <a:custGeom>
              <a:avLst/>
              <a:gdLst/>
              <a:ahLst/>
              <a:cxnLst/>
              <a:rect l="l" t="t" r="r" b="b"/>
              <a:pathLst>
                <a:path w="14548" h="14548" extrusionOk="0">
                  <a:moveTo>
                    <a:pt x="14375" y="173"/>
                  </a:moveTo>
                  <a:lnTo>
                    <a:pt x="14375" y="14375"/>
                  </a:lnTo>
                  <a:lnTo>
                    <a:pt x="173" y="14375"/>
                  </a:lnTo>
                  <a:lnTo>
                    <a:pt x="173" y="173"/>
                  </a:lnTo>
                  <a:close/>
                  <a:moveTo>
                    <a:pt x="1" y="1"/>
                  </a:moveTo>
                  <a:lnTo>
                    <a:pt x="1" y="14547"/>
                  </a:lnTo>
                  <a:lnTo>
                    <a:pt x="14548" y="14547"/>
                  </a:lnTo>
                  <a:lnTo>
                    <a:pt x="14548"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24"/>
            <p:cNvSpPr/>
            <p:nvPr/>
          </p:nvSpPr>
          <p:spPr>
            <a:xfrm>
              <a:off x="754010" y="5411805"/>
              <a:ext cx="672081" cy="647059"/>
            </a:xfrm>
            <a:custGeom>
              <a:avLst/>
              <a:gdLst/>
              <a:ahLst/>
              <a:cxnLst/>
              <a:rect l="l" t="t" r="r" b="b"/>
              <a:pathLst>
                <a:path w="14548" h="14548" extrusionOk="0">
                  <a:moveTo>
                    <a:pt x="14375" y="173"/>
                  </a:moveTo>
                  <a:lnTo>
                    <a:pt x="14375" y="14375"/>
                  </a:lnTo>
                  <a:lnTo>
                    <a:pt x="173" y="14375"/>
                  </a:lnTo>
                  <a:lnTo>
                    <a:pt x="173" y="173"/>
                  </a:lnTo>
                  <a:close/>
                  <a:moveTo>
                    <a:pt x="0" y="1"/>
                  </a:moveTo>
                  <a:lnTo>
                    <a:pt x="0" y="14547"/>
                  </a:lnTo>
                  <a:lnTo>
                    <a:pt x="14547" y="14547"/>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24"/>
            <p:cNvSpPr/>
            <p:nvPr/>
          </p:nvSpPr>
          <p:spPr>
            <a:xfrm>
              <a:off x="1418050" y="5411805"/>
              <a:ext cx="672405" cy="647059"/>
            </a:xfrm>
            <a:custGeom>
              <a:avLst/>
              <a:gdLst/>
              <a:ahLst/>
              <a:cxnLst/>
              <a:rect l="l" t="t" r="r" b="b"/>
              <a:pathLst>
                <a:path w="14555" h="14548" extrusionOk="0">
                  <a:moveTo>
                    <a:pt x="14382" y="173"/>
                  </a:moveTo>
                  <a:lnTo>
                    <a:pt x="14382" y="14375"/>
                  </a:lnTo>
                  <a:lnTo>
                    <a:pt x="173" y="14375"/>
                  </a:lnTo>
                  <a:lnTo>
                    <a:pt x="173" y="173"/>
                  </a:lnTo>
                  <a:close/>
                  <a:moveTo>
                    <a:pt x="1" y="1"/>
                  </a:moveTo>
                  <a:lnTo>
                    <a:pt x="1" y="14547"/>
                  </a:lnTo>
                  <a:lnTo>
                    <a:pt x="14554" y="14547"/>
                  </a:lnTo>
                  <a:lnTo>
                    <a:pt x="14554"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24"/>
            <p:cNvSpPr/>
            <p:nvPr/>
          </p:nvSpPr>
          <p:spPr>
            <a:xfrm>
              <a:off x="2082136" y="5411805"/>
              <a:ext cx="672358" cy="647059"/>
            </a:xfrm>
            <a:custGeom>
              <a:avLst/>
              <a:gdLst/>
              <a:ahLst/>
              <a:cxnLst/>
              <a:rect l="l" t="t" r="r" b="b"/>
              <a:pathLst>
                <a:path w="14554" h="14548" extrusionOk="0">
                  <a:moveTo>
                    <a:pt x="14382" y="173"/>
                  </a:moveTo>
                  <a:lnTo>
                    <a:pt x="14382" y="14375"/>
                  </a:lnTo>
                  <a:lnTo>
                    <a:pt x="173" y="14375"/>
                  </a:lnTo>
                  <a:lnTo>
                    <a:pt x="173" y="173"/>
                  </a:lnTo>
                  <a:close/>
                  <a:moveTo>
                    <a:pt x="0" y="1"/>
                  </a:moveTo>
                  <a:lnTo>
                    <a:pt x="0" y="14547"/>
                  </a:lnTo>
                  <a:lnTo>
                    <a:pt x="14554" y="14547"/>
                  </a:lnTo>
                  <a:lnTo>
                    <a:pt x="14554"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24"/>
            <p:cNvSpPr/>
            <p:nvPr/>
          </p:nvSpPr>
          <p:spPr>
            <a:xfrm>
              <a:off x="2746176" y="5411805"/>
              <a:ext cx="672405" cy="647059"/>
            </a:xfrm>
            <a:custGeom>
              <a:avLst/>
              <a:gdLst/>
              <a:ahLst/>
              <a:cxnLst/>
              <a:rect l="l" t="t" r="r" b="b"/>
              <a:pathLst>
                <a:path w="14555" h="14548" extrusionOk="0">
                  <a:moveTo>
                    <a:pt x="14382" y="173"/>
                  </a:moveTo>
                  <a:lnTo>
                    <a:pt x="14382" y="14375"/>
                  </a:lnTo>
                  <a:lnTo>
                    <a:pt x="173" y="14375"/>
                  </a:lnTo>
                  <a:lnTo>
                    <a:pt x="173" y="173"/>
                  </a:lnTo>
                  <a:close/>
                  <a:moveTo>
                    <a:pt x="1" y="1"/>
                  </a:moveTo>
                  <a:lnTo>
                    <a:pt x="1" y="14547"/>
                  </a:lnTo>
                  <a:lnTo>
                    <a:pt x="14554" y="14547"/>
                  </a:lnTo>
                  <a:lnTo>
                    <a:pt x="14554"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24"/>
            <p:cNvSpPr/>
            <p:nvPr/>
          </p:nvSpPr>
          <p:spPr>
            <a:xfrm>
              <a:off x="3410262" y="5411805"/>
              <a:ext cx="672358" cy="647059"/>
            </a:xfrm>
            <a:custGeom>
              <a:avLst/>
              <a:gdLst/>
              <a:ahLst/>
              <a:cxnLst/>
              <a:rect l="l" t="t" r="r" b="b"/>
              <a:pathLst>
                <a:path w="14554" h="14548" extrusionOk="0">
                  <a:moveTo>
                    <a:pt x="14382" y="173"/>
                  </a:moveTo>
                  <a:lnTo>
                    <a:pt x="14382" y="14375"/>
                  </a:lnTo>
                  <a:lnTo>
                    <a:pt x="173" y="14375"/>
                  </a:lnTo>
                  <a:lnTo>
                    <a:pt x="173" y="173"/>
                  </a:lnTo>
                  <a:close/>
                  <a:moveTo>
                    <a:pt x="0" y="1"/>
                  </a:moveTo>
                  <a:lnTo>
                    <a:pt x="0" y="14547"/>
                  </a:lnTo>
                  <a:lnTo>
                    <a:pt x="14554" y="14547"/>
                  </a:lnTo>
                  <a:lnTo>
                    <a:pt x="14554"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24"/>
            <p:cNvSpPr/>
            <p:nvPr/>
          </p:nvSpPr>
          <p:spPr>
            <a:xfrm>
              <a:off x="4074464" y="5411805"/>
              <a:ext cx="672405" cy="647059"/>
            </a:xfrm>
            <a:custGeom>
              <a:avLst/>
              <a:gdLst/>
              <a:ahLst/>
              <a:cxnLst/>
              <a:rect l="l" t="t" r="r" b="b"/>
              <a:pathLst>
                <a:path w="14555" h="14548" extrusionOk="0">
                  <a:moveTo>
                    <a:pt x="14382" y="173"/>
                  </a:moveTo>
                  <a:lnTo>
                    <a:pt x="14382" y="14375"/>
                  </a:lnTo>
                  <a:lnTo>
                    <a:pt x="173" y="14375"/>
                  </a:lnTo>
                  <a:lnTo>
                    <a:pt x="173" y="173"/>
                  </a:lnTo>
                  <a:close/>
                  <a:moveTo>
                    <a:pt x="1" y="1"/>
                  </a:moveTo>
                  <a:lnTo>
                    <a:pt x="1" y="14547"/>
                  </a:lnTo>
                  <a:lnTo>
                    <a:pt x="14554" y="14547"/>
                  </a:lnTo>
                  <a:lnTo>
                    <a:pt x="14554"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24"/>
            <p:cNvSpPr/>
            <p:nvPr/>
          </p:nvSpPr>
          <p:spPr>
            <a:xfrm>
              <a:off x="4738387" y="5411805"/>
              <a:ext cx="672358" cy="647059"/>
            </a:xfrm>
            <a:custGeom>
              <a:avLst/>
              <a:gdLst/>
              <a:ahLst/>
              <a:cxnLst/>
              <a:rect l="l" t="t" r="r" b="b"/>
              <a:pathLst>
                <a:path w="14554" h="14548" extrusionOk="0">
                  <a:moveTo>
                    <a:pt x="14382" y="173"/>
                  </a:moveTo>
                  <a:lnTo>
                    <a:pt x="14382" y="14375"/>
                  </a:lnTo>
                  <a:lnTo>
                    <a:pt x="172" y="14375"/>
                  </a:lnTo>
                  <a:lnTo>
                    <a:pt x="172" y="173"/>
                  </a:lnTo>
                  <a:close/>
                  <a:moveTo>
                    <a:pt x="0" y="1"/>
                  </a:moveTo>
                  <a:lnTo>
                    <a:pt x="0" y="14547"/>
                  </a:lnTo>
                  <a:lnTo>
                    <a:pt x="14554" y="14547"/>
                  </a:lnTo>
                  <a:lnTo>
                    <a:pt x="14554"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24"/>
            <p:cNvSpPr/>
            <p:nvPr/>
          </p:nvSpPr>
          <p:spPr>
            <a:xfrm>
              <a:off x="5402750" y="5411805"/>
              <a:ext cx="672081" cy="647059"/>
            </a:xfrm>
            <a:custGeom>
              <a:avLst/>
              <a:gdLst/>
              <a:ahLst/>
              <a:cxnLst/>
              <a:rect l="l" t="t" r="r" b="b"/>
              <a:pathLst>
                <a:path w="14548" h="14548" extrusionOk="0">
                  <a:moveTo>
                    <a:pt x="14375" y="173"/>
                  </a:moveTo>
                  <a:lnTo>
                    <a:pt x="14375" y="14375"/>
                  </a:lnTo>
                  <a:lnTo>
                    <a:pt x="173" y="14375"/>
                  </a:lnTo>
                  <a:lnTo>
                    <a:pt x="173" y="173"/>
                  </a:lnTo>
                  <a:close/>
                  <a:moveTo>
                    <a:pt x="1" y="1"/>
                  </a:moveTo>
                  <a:lnTo>
                    <a:pt x="1" y="14547"/>
                  </a:lnTo>
                  <a:lnTo>
                    <a:pt x="14547" y="14547"/>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24"/>
            <p:cNvSpPr/>
            <p:nvPr/>
          </p:nvSpPr>
          <p:spPr>
            <a:xfrm>
              <a:off x="6066836" y="5411805"/>
              <a:ext cx="672035" cy="647059"/>
            </a:xfrm>
            <a:custGeom>
              <a:avLst/>
              <a:gdLst/>
              <a:ahLst/>
              <a:cxnLst/>
              <a:rect l="l" t="t" r="r" b="b"/>
              <a:pathLst>
                <a:path w="14547" h="14548" extrusionOk="0">
                  <a:moveTo>
                    <a:pt x="14375" y="173"/>
                  </a:moveTo>
                  <a:lnTo>
                    <a:pt x="14375" y="14375"/>
                  </a:lnTo>
                  <a:lnTo>
                    <a:pt x="172" y="14375"/>
                  </a:lnTo>
                  <a:lnTo>
                    <a:pt x="172" y="173"/>
                  </a:lnTo>
                  <a:close/>
                  <a:moveTo>
                    <a:pt x="0" y="1"/>
                  </a:moveTo>
                  <a:lnTo>
                    <a:pt x="0" y="14547"/>
                  </a:lnTo>
                  <a:lnTo>
                    <a:pt x="14547" y="14547"/>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24"/>
            <p:cNvSpPr/>
            <p:nvPr/>
          </p:nvSpPr>
          <p:spPr>
            <a:xfrm>
              <a:off x="-1238155" y="7969210"/>
              <a:ext cx="672035" cy="647370"/>
            </a:xfrm>
            <a:custGeom>
              <a:avLst/>
              <a:gdLst/>
              <a:ahLst/>
              <a:cxnLst/>
              <a:rect l="l" t="t" r="r" b="b"/>
              <a:pathLst>
                <a:path w="14547" h="14555" extrusionOk="0">
                  <a:moveTo>
                    <a:pt x="14374" y="173"/>
                  </a:moveTo>
                  <a:lnTo>
                    <a:pt x="14374" y="14382"/>
                  </a:lnTo>
                  <a:lnTo>
                    <a:pt x="172" y="14382"/>
                  </a:lnTo>
                  <a:lnTo>
                    <a:pt x="172" y="173"/>
                  </a:lnTo>
                  <a:close/>
                  <a:moveTo>
                    <a:pt x="0" y="1"/>
                  </a:moveTo>
                  <a:lnTo>
                    <a:pt x="0" y="14554"/>
                  </a:lnTo>
                  <a:lnTo>
                    <a:pt x="14547" y="14554"/>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24"/>
            <p:cNvSpPr/>
            <p:nvPr/>
          </p:nvSpPr>
          <p:spPr>
            <a:xfrm>
              <a:off x="-574116" y="7969210"/>
              <a:ext cx="672081" cy="647370"/>
            </a:xfrm>
            <a:custGeom>
              <a:avLst/>
              <a:gdLst/>
              <a:ahLst/>
              <a:cxnLst/>
              <a:rect l="l" t="t" r="r" b="b"/>
              <a:pathLst>
                <a:path w="14548" h="14555" extrusionOk="0">
                  <a:moveTo>
                    <a:pt x="14375" y="173"/>
                  </a:moveTo>
                  <a:lnTo>
                    <a:pt x="14375" y="14382"/>
                  </a:lnTo>
                  <a:lnTo>
                    <a:pt x="173" y="14382"/>
                  </a:lnTo>
                  <a:lnTo>
                    <a:pt x="173" y="173"/>
                  </a:lnTo>
                  <a:close/>
                  <a:moveTo>
                    <a:pt x="0" y="1"/>
                  </a:moveTo>
                  <a:lnTo>
                    <a:pt x="0" y="14554"/>
                  </a:lnTo>
                  <a:lnTo>
                    <a:pt x="14547" y="14554"/>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24"/>
            <p:cNvSpPr/>
            <p:nvPr/>
          </p:nvSpPr>
          <p:spPr>
            <a:xfrm>
              <a:off x="89924" y="7969210"/>
              <a:ext cx="672081" cy="647370"/>
            </a:xfrm>
            <a:custGeom>
              <a:avLst/>
              <a:gdLst/>
              <a:ahLst/>
              <a:cxnLst/>
              <a:rect l="l" t="t" r="r" b="b"/>
              <a:pathLst>
                <a:path w="14548" h="14555" extrusionOk="0">
                  <a:moveTo>
                    <a:pt x="14375" y="173"/>
                  </a:moveTo>
                  <a:lnTo>
                    <a:pt x="14375" y="14382"/>
                  </a:lnTo>
                  <a:lnTo>
                    <a:pt x="173" y="14382"/>
                  </a:lnTo>
                  <a:lnTo>
                    <a:pt x="173" y="173"/>
                  </a:lnTo>
                  <a:close/>
                  <a:moveTo>
                    <a:pt x="1" y="1"/>
                  </a:moveTo>
                  <a:lnTo>
                    <a:pt x="1" y="14554"/>
                  </a:lnTo>
                  <a:lnTo>
                    <a:pt x="14548" y="14554"/>
                  </a:lnTo>
                  <a:lnTo>
                    <a:pt x="14548"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24"/>
            <p:cNvSpPr/>
            <p:nvPr/>
          </p:nvSpPr>
          <p:spPr>
            <a:xfrm>
              <a:off x="754010" y="7969210"/>
              <a:ext cx="672081" cy="647370"/>
            </a:xfrm>
            <a:custGeom>
              <a:avLst/>
              <a:gdLst/>
              <a:ahLst/>
              <a:cxnLst/>
              <a:rect l="l" t="t" r="r" b="b"/>
              <a:pathLst>
                <a:path w="14548" h="14555" extrusionOk="0">
                  <a:moveTo>
                    <a:pt x="14375" y="173"/>
                  </a:moveTo>
                  <a:lnTo>
                    <a:pt x="14375" y="14382"/>
                  </a:lnTo>
                  <a:lnTo>
                    <a:pt x="173" y="14382"/>
                  </a:lnTo>
                  <a:lnTo>
                    <a:pt x="173" y="173"/>
                  </a:lnTo>
                  <a:close/>
                  <a:moveTo>
                    <a:pt x="0" y="1"/>
                  </a:moveTo>
                  <a:lnTo>
                    <a:pt x="0" y="14554"/>
                  </a:lnTo>
                  <a:lnTo>
                    <a:pt x="14547" y="14554"/>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24"/>
            <p:cNvSpPr/>
            <p:nvPr/>
          </p:nvSpPr>
          <p:spPr>
            <a:xfrm>
              <a:off x="1418050" y="7969210"/>
              <a:ext cx="672405" cy="647370"/>
            </a:xfrm>
            <a:custGeom>
              <a:avLst/>
              <a:gdLst/>
              <a:ahLst/>
              <a:cxnLst/>
              <a:rect l="l" t="t" r="r" b="b"/>
              <a:pathLst>
                <a:path w="14555" h="14555" extrusionOk="0">
                  <a:moveTo>
                    <a:pt x="14382" y="173"/>
                  </a:moveTo>
                  <a:lnTo>
                    <a:pt x="14382" y="14382"/>
                  </a:lnTo>
                  <a:lnTo>
                    <a:pt x="173" y="14382"/>
                  </a:lnTo>
                  <a:lnTo>
                    <a:pt x="173" y="173"/>
                  </a:lnTo>
                  <a:close/>
                  <a:moveTo>
                    <a:pt x="1" y="1"/>
                  </a:moveTo>
                  <a:lnTo>
                    <a:pt x="1" y="14554"/>
                  </a:lnTo>
                  <a:lnTo>
                    <a:pt x="14554" y="14554"/>
                  </a:lnTo>
                  <a:lnTo>
                    <a:pt x="14554"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24"/>
            <p:cNvSpPr/>
            <p:nvPr/>
          </p:nvSpPr>
          <p:spPr>
            <a:xfrm>
              <a:off x="2082136" y="7969210"/>
              <a:ext cx="672358" cy="647370"/>
            </a:xfrm>
            <a:custGeom>
              <a:avLst/>
              <a:gdLst/>
              <a:ahLst/>
              <a:cxnLst/>
              <a:rect l="l" t="t" r="r" b="b"/>
              <a:pathLst>
                <a:path w="14554" h="14555" extrusionOk="0">
                  <a:moveTo>
                    <a:pt x="14382" y="173"/>
                  </a:moveTo>
                  <a:lnTo>
                    <a:pt x="14382" y="14382"/>
                  </a:lnTo>
                  <a:lnTo>
                    <a:pt x="173" y="14382"/>
                  </a:lnTo>
                  <a:lnTo>
                    <a:pt x="173" y="173"/>
                  </a:lnTo>
                  <a:close/>
                  <a:moveTo>
                    <a:pt x="0" y="1"/>
                  </a:moveTo>
                  <a:lnTo>
                    <a:pt x="0" y="14554"/>
                  </a:lnTo>
                  <a:lnTo>
                    <a:pt x="14554" y="14554"/>
                  </a:lnTo>
                  <a:lnTo>
                    <a:pt x="14554"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24"/>
            <p:cNvSpPr/>
            <p:nvPr/>
          </p:nvSpPr>
          <p:spPr>
            <a:xfrm>
              <a:off x="2746176" y="7969210"/>
              <a:ext cx="672405" cy="647370"/>
            </a:xfrm>
            <a:custGeom>
              <a:avLst/>
              <a:gdLst/>
              <a:ahLst/>
              <a:cxnLst/>
              <a:rect l="l" t="t" r="r" b="b"/>
              <a:pathLst>
                <a:path w="14555" h="14555" extrusionOk="0">
                  <a:moveTo>
                    <a:pt x="14382" y="173"/>
                  </a:moveTo>
                  <a:lnTo>
                    <a:pt x="14382" y="14382"/>
                  </a:lnTo>
                  <a:lnTo>
                    <a:pt x="173" y="14382"/>
                  </a:lnTo>
                  <a:lnTo>
                    <a:pt x="173" y="173"/>
                  </a:lnTo>
                  <a:close/>
                  <a:moveTo>
                    <a:pt x="1" y="1"/>
                  </a:moveTo>
                  <a:lnTo>
                    <a:pt x="1" y="14554"/>
                  </a:lnTo>
                  <a:lnTo>
                    <a:pt x="14554" y="14554"/>
                  </a:lnTo>
                  <a:lnTo>
                    <a:pt x="14554"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24"/>
            <p:cNvSpPr/>
            <p:nvPr/>
          </p:nvSpPr>
          <p:spPr>
            <a:xfrm>
              <a:off x="3410262" y="7969210"/>
              <a:ext cx="672358" cy="647370"/>
            </a:xfrm>
            <a:custGeom>
              <a:avLst/>
              <a:gdLst/>
              <a:ahLst/>
              <a:cxnLst/>
              <a:rect l="l" t="t" r="r" b="b"/>
              <a:pathLst>
                <a:path w="14554" h="14555" extrusionOk="0">
                  <a:moveTo>
                    <a:pt x="14382" y="173"/>
                  </a:moveTo>
                  <a:lnTo>
                    <a:pt x="14382" y="14382"/>
                  </a:lnTo>
                  <a:lnTo>
                    <a:pt x="173" y="14382"/>
                  </a:lnTo>
                  <a:lnTo>
                    <a:pt x="173" y="173"/>
                  </a:lnTo>
                  <a:close/>
                  <a:moveTo>
                    <a:pt x="0" y="1"/>
                  </a:moveTo>
                  <a:lnTo>
                    <a:pt x="0" y="14554"/>
                  </a:lnTo>
                  <a:lnTo>
                    <a:pt x="14554" y="14554"/>
                  </a:lnTo>
                  <a:lnTo>
                    <a:pt x="14554"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24"/>
            <p:cNvSpPr/>
            <p:nvPr/>
          </p:nvSpPr>
          <p:spPr>
            <a:xfrm>
              <a:off x="4074301" y="7969210"/>
              <a:ext cx="672405" cy="647370"/>
            </a:xfrm>
            <a:custGeom>
              <a:avLst/>
              <a:gdLst/>
              <a:ahLst/>
              <a:cxnLst/>
              <a:rect l="l" t="t" r="r" b="b"/>
              <a:pathLst>
                <a:path w="14555" h="14555" extrusionOk="0">
                  <a:moveTo>
                    <a:pt x="14382" y="173"/>
                  </a:moveTo>
                  <a:lnTo>
                    <a:pt x="14382" y="14382"/>
                  </a:lnTo>
                  <a:lnTo>
                    <a:pt x="173" y="14382"/>
                  </a:lnTo>
                  <a:lnTo>
                    <a:pt x="173" y="173"/>
                  </a:lnTo>
                  <a:close/>
                  <a:moveTo>
                    <a:pt x="1" y="1"/>
                  </a:moveTo>
                  <a:lnTo>
                    <a:pt x="1" y="14554"/>
                  </a:lnTo>
                  <a:lnTo>
                    <a:pt x="14554" y="14554"/>
                  </a:lnTo>
                  <a:lnTo>
                    <a:pt x="14554"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24"/>
            <p:cNvSpPr/>
            <p:nvPr/>
          </p:nvSpPr>
          <p:spPr>
            <a:xfrm>
              <a:off x="4738387" y="7969210"/>
              <a:ext cx="672358" cy="647370"/>
            </a:xfrm>
            <a:custGeom>
              <a:avLst/>
              <a:gdLst/>
              <a:ahLst/>
              <a:cxnLst/>
              <a:rect l="l" t="t" r="r" b="b"/>
              <a:pathLst>
                <a:path w="14554" h="14555" extrusionOk="0">
                  <a:moveTo>
                    <a:pt x="14382" y="173"/>
                  </a:moveTo>
                  <a:lnTo>
                    <a:pt x="14382" y="14382"/>
                  </a:lnTo>
                  <a:lnTo>
                    <a:pt x="172" y="14382"/>
                  </a:lnTo>
                  <a:lnTo>
                    <a:pt x="172" y="173"/>
                  </a:lnTo>
                  <a:close/>
                  <a:moveTo>
                    <a:pt x="0" y="1"/>
                  </a:moveTo>
                  <a:lnTo>
                    <a:pt x="0" y="14554"/>
                  </a:lnTo>
                  <a:lnTo>
                    <a:pt x="14554" y="14554"/>
                  </a:lnTo>
                  <a:lnTo>
                    <a:pt x="14554"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24"/>
            <p:cNvSpPr/>
            <p:nvPr/>
          </p:nvSpPr>
          <p:spPr>
            <a:xfrm>
              <a:off x="5402750" y="7969210"/>
              <a:ext cx="672081" cy="647370"/>
            </a:xfrm>
            <a:custGeom>
              <a:avLst/>
              <a:gdLst/>
              <a:ahLst/>
              <a:cxnLst/>
              <a:rect l="l" t="t" r="r" b="b"/>
              <a:pathLst>
                <a:path w="14548" h="14555" extrusionOk="0">
                  <a:moveTo>
                    <a:pt x="14375" y="173"/>
                  </a:moveTo>
                  <a:lnTo>
                    <a:pt x="14375" y="14382"/>
                  </a:lnTo>
                  <a:lnTo>
                    <a:pt x="173" y="14382"/>
                  </a:lnTo>
                  <a:lnTo>
                    <a:pt x="173" y="173"/>
                  </a:lnTo>
                  <a:close/>
                  <a:moveTo>
                    <a:pt x="1" y="1"/>
                  </a:moveTo>
                  <a:lnTo>
                    <a:pt x="1" y="14554"/>
                  </a:lnTo>
                  <a:lnTo>
                    <a:pt x="14547" y="14554"/>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24"/>
            <p:cNvSpPr/>
            <p:nvPr/>
          </p:nvSpPr>
          <p:spPr>
            <a:xfrm>
              <a:off x="6066836" y="7969210"/>
              <a:ext cx="672035" cy="647370"/>
            </a:xfrm>
            <a:custGeom>
              <a:avLst/>
              <a:gdLst/>
              <a:ahLst/>
              <a:cxnLst/>
              <a:rect l="l" t="t" r="r" b="b"/>
              <a:pathLst>
                <a:path w="14547" h="14555" extrusionOk="0">
                  <a:moveTo>
                    <a:pt x="14375" y="173"/>
                  </a:moveTo>
                  <a:lnTo>
                    <a:pt x="14375" y="14382"/>
                  </a:lnTo>
                  <a:lnTo>
                    <a:pt x="172" y="14382"/>
                  </a:lnTo>
                  <a:lnTo>
                    <a:pt x="172" y="173"/>
                  </a:lnTo>
                  <a:close/>
                  <a:moveTo>
                    <a:pt x="0" y="1"/>
                  </a:moveTo>
                  <a:lnTo>
                    <a:pt x="0" y="14554"/>
                  </a:lnTo>
                  <a:lnTo>
                    <a:pt x="14547" y="14554"/>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24"/>
            <p:cNvSpPr/>
            <p:nvPr/>
          </p:nvSpPr>
          <p:spPr>
            <a:xfrm>
              <a:off x="-1238155" y="6051178"/>
              <a:ext cx="672035" cy="647014"/>
            </a:xfrm>
            <a:custGeom>
              <a:avLst/>
              <a:gdLst/>
              <a:ahLst/>
              <a:cxnLst/>
              <a:rect l="l" t="t" r="r" b="b"/>
              <a:pathLst>
                <a:path w="14547" h="14547" extrusionOk="0">
                  <a:moveTo>
                    <a:pt x="14374" y="172"/>
                  </a:moveTo>
                  <a:lnTo>
                    <a:pt x="14374" y="14375"/>
                  </a:lnTo>
                  <a:lnTo>
                    <a:pt x="172" y="14375"/>
                  </a:lnTo>
                  <a:lnTo>
                    <a:pt x="172" y="172"/>
                  </a:lnTo>
                  <a:close/>
                  <a:moveTo>
                    <a:pt x="0" y="0"/>
                  </a:moveTo>
                  <a:lnTo>
                    <a:pt x="0" y="14547"/>
                  </a:lnTo>
                  <a:lnTo>
                    <a:pt x="14547" y="14547"/>
                  </a:lnTo>
                  <a:lnTo>
                    <a:pt x="14547"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24"/>
            <p:cNvSpPr/>
            <p:nvPr/>
          </p:nvSpPr>
          <p:spPr>
            <a:xfrm>
              <a:off x="-574116" y="6051178"/>
              <a:ext cx="672081" cy="647014"/>
            </a:xfrm>
            <a:custGeom>
              <a:avLst/>
              <a:gdLst/>
              <a:ahLst/>
              <a:cxnLst/>
              <a:rect l="l" t="t" r="r" b="b"/>
              <a:pathLst>
                <a:path w="14548" h="14547" extrusionOk="0">
                  <a:moveTo>
                    <a:pt x="14375" y="172"/>
                  </a:moveTo>
                  <a:lnTo>
                    <a:pt x="14375" y="14375"/>
                  </a:lnTo>
                  <a:lnTo>
                    <a:pt x="173" y="14375"/>
                  </a:lnTo>
                  <a:lnTo>
                    <a:pt x="173" y="172"/>
                  </a:lnTo>
                  <a:close/>
                  <a:moveTo>
                    <a:pt x="0" y="0"/>
                  </a:moveTo>
                  <a:lnTo>
                    <a:pt x="0" y="14547"/>
                  </a:lnTo>
                  <a:lnTo>
                    <a:pt x="14547" y="14547"/>
                  </a:lnTo>
                  <a:lnTo>
                    <a:pt x="14547"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24"/>
            <p:cNvSpPr/>
            <p:nvPr/>
          </p:nvSpPr>
          <p:spPr>
            <a:xfrm>
              <a:off x="89924" y="6051178"/>
              <a:ext cx="672081" cy="647014"/>
            </a:xfrm>
            <a:custGeom>
              <a:avLst/>
              <a:gdLst/>
              <a:ahLst/>
              <a:cxnLst/>
              <a:rect l="l" t="t" r="r" b="b"/>
              <a:pathLst>
                <a:path w="14548" h="14547" extrusionOk="0">
                  <a:moveTo>
                    <a:pt x="14375" y="172"/>
                  </a:moveTo>
                  <a:lnTo>
                    <a:pt x="14375" y="14375"/>
                  </a:lnTo>
                  <a:lnTo>
                    <a:pt x="173" y="14375"/>
                  </a:lnTo>
                  <a:lnTo>
                    <a:pt x="173" y="172"/>
                  </a:lnTo>
                  <a:close/>
                  <a:moveTo>
                    <a:pt x="1" y="0"/>
                  </a:moveTo>
                  <a:lnTo>
                    <a:pt x="1" y="14547"/>
                  </a:lnTo>
                  <a:lnTo>
                    <a:pt x="14548" y="14547"/>
                  </a:lnTo>
                  <a:lnTo>
                    <a:pt x="14548"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24"/>
            <p:cNvSpPr/>
            <p:nvPr/>
          </p:nvSpPr>
          <p:spPr>
            <a:xfrm>
              <a:off x="754010" y="6051178"/>
              <a:ext cx="672081" cy="647014"/>
            </a:xfrm>
            <a:custGeom>
              <a:avLst/>
              <a:gdLst/>
              <a:ahLst/>
              <a:cxnLst/>
              <a:rect l="l" t="t" r="r" b="b"/>
              <a:pathLst>
                <a:path w="14548" h="14547" extrusionOk="0">
                  <a:moveTo>
                    <a:pt x="14375" y="172"/>
                  </a:moveTo>
                  <a:lnTo>
                    <a:pt x="14375" y="14375"/>
                  </a:lnTo>
                  <a:lnTo>
                    <a:pt x="173" y="14375"/>
                  </a:lnTo>
                  <a:lnTo>
                    <a:pt x="173" y="172"/>
                  </a:lnTo>
                  <a:close/>
                  <a:moveTo>
                    <a:pt x="0" y="0"/>
                  </a:moveTo>
                  <a:lnTo>
                    <a:pt x="0" y="14547"/>
                  </a:lnTo>
                  <a:lnTo>
                    <a:pt x="14547" y="14547"/>
                  </a:lnTo>
                  <a:lnTo>
                    <a:pt x="14547"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24"/>
            <p:cNvSpPr/>
            <p:nvPr/>
          </p:nvSpPr>
          <p:spPr>
            <a:xfrm>
              <a:off x="1418050" y="6051178"/>
              <a:ext cx="672405" cy="647014"/>
            </a:xfrm>
            <a:custGeom>
              <a:avLst/>
              <a:gdLst/>
              <a:ahLst/>
              <a:cxnLst/>
              <a:rect l="l" t="t" r="r" b="b"/>
              <a:pathLst>
                <a:path w="14555" h="14547" extrusionOk="0">
                  <a:moveTo>
                    <a:pt x="14382" y="172"/>
                  </a:moveTo>
                  <a:lnTo>
                    <a:pt x="14382" y="14375"/>
                  </a:lnTo>
                  <a:lnTo>
                    <a:pt x="173" y="14375"/>
                  </a:lnTo>
                  <a:lnTo>
                    <a:pt x="173" y="172"/>
                  </a:lnTo>
                  <a:close/>
                  <a:moveTo>
                    <a:pt x="1" y="0"/>
                  </a:moveTo>
                  <a:lnTo>
                    <a:pt x="1" y="14547"/>
                  </a:lnTo>
                  <a:lnTo>
                    <a:pt x="14554" y="14547"/>
                  </a:lnTo>
                  <a:lnTo>
                    <a:pt x="14554"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24"/>
            <p:cNvSpPr/>
            <p:nvPr/>
          </p:nvSpPr>
          <p:spPr>
            <a:xfrm>
              <a:off x="2082136" y="6051178"/>
              <a:ext cx="672358" cy="647014"/>
            </a:xfrm>
            <a:custGeom>
              <a:avLst/>
              <a:gdLst/>
              <a:ahLst/>
              <a:cxnLst/>
              <a:rect l="l" t="t" r="r" b="b"/>
              <a:pathLst>
                <a:path w="14554" h="14547" extrusionOk="0">
                  <a:moveTo>
                    <a:pt x="14382" y="172"/>
                  </a:moveTo>
                  <a:lnTo>
                    <a:pt x="14382" y="14375"/>
                  </a:lnTo>
                  <a:lnTo>
                    <a:pt x="173" y="14375"/>
                  </a:lnTo>
                  <a:lnTo>
                    <a:pt x="173" y="172"/>
                  </a:lnTo>
                  <a:close/>
                  <a:moveTo>
                    <a:pt x="0" y="0"/>
                  </a:moveTo>
                  <a:lnTo>
                    <a:pt x="0" y="14547"/>
                  </a:lnTo>
                  <a:lnTo>
                    <a:pt x="14554" y="14547"/>
                  </a:lnTo>
                  <a:lnTo>
                    <a:pt x="14554"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24"/>
            <p:cNvSpPr/>
            <p:nvPr/>
          </p:nvSpPr>
          <p:spPr>
            <a:xfrm>
              <a:off x="2746176" y="6051178"/>
              <a:ext cx="672405" cy="647014"/>
            </a:xfrm>
            <a:custGeom>
              <a:avLst/>
              <a:gdLst/>
              <a:ahLst/>
              <a:cxnLst/>
              <a:rect l="l" t="t" r="r" b="b"/>
              <a:pathLst>
                <a:path w="14555" h="14547" extrusionOk="0">
                  <a:moveTo>
                    <a:pt x="14382" y="172"/>
                  </a:moveTo>
                  <a:lnTo>
                    <a:pt x="14382" y="14375"/>
                  </a:lnTo>
                  <a:lnTo>
                    <a:pt x="173" y="14375"/>
                  </a:lnTo>
                  <a:lnTo>
                    <a:pt x="173" y="172"/>
                  </a:lnTo>
                  <a:close/>
                  <a:moveTo>
                    <a:pt x="1" y="0"/>
                  </a:moveTo>
                  <a:lnTo>
                    <a:pt x="1" y="14547"/>
                  </a:lnTo>
                  <a:lnTo>
                    <a:pt x="14554" y="14547"/>
                  </a:lnTo>
                  <a:lnTo>
                    <a:pt x="14554"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24"/>
            <p:cNvSpPr/>
            <p:nvPr/>
          </p:nvSpPr>
          <p:spPr>
            <a:xfrm>
              <a:off x="3410262" y="6051178"/>
              <a:ext cx="672358" cy="647014"/>
            </a:xfrm>
            <a:custGeom>
              <a:avLst/>
              <a:gdLst/>
              <a:ahLst/>
              <a:cxnLst/>
              <a:rect l="l" t="t" r="r" b="b"/>
              <a:pathLst>
                <a:path w="14554" h="14547" extrusionOk="0">
                  <a:moveTo>
                    <a:pt x="14382" y="172"/>
                  </a:moveTo>
                  <a:lnTo>
                    <a:pt x="14382" y="14375"/>
                  </a:lnTo>
                  <a:lnTo>
                    <a:pt x="173" y="14375"/>
                  </a:lnTo>
                  <a:lnTo>
                    <a:pt x="173" y="172"/>
                  </a:lnTo>
                  <a:close/>
                  <a:moveTo>
                    <a:pt x="0" y="0"/>
                  </a:moveTo>
                  <a:lnTo>
                    <a:pt x="0" y="14547"/>
                  </a:lnTo>
                  <a:lnTo>
                    <a:pt x="14554" y="14547"/>
                  </a:lnTo>
                  <a:lnTo>
                    <a:pt x="14554"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24"/>
            <p:cNvSpPr/>
            <p:nvPr/>
          </p:nvSpPr>
          <p:spPr>
            <a:xfrm>
              <a:off x="4074301" y="6051178"/>
              <a:ext cx="672405" cy="647014"/>
            </a:xfrm>
            <a:custGeom>
              <a:avLst/>
              <a:gdLst/>
              <a:ahLst/>
              <a:cxnLst/>
              <a:rect l="l" t="t" r="r" b="b"/>
              <a:pathLst>
                <a:path w="14555" h="14547" extrusionOk="0">
                  <a:moveTo>
                    <a:pt x="14382" y="172"/>
                  </a:moveTo>
                  <a:lnTo>
                    <a:pt x="14382" y="14375"/>
                  </a:lnTo>
                  <a:lnTo>
                    <a:pt x="173" y="14375"/>
                  </a:lnTo>
                  <a:lnTo>
                    <a:pt x="173" y="172"/>
                  </a:lnTo>
                  <a:close/>
                  <a:moveTo>
                    <a:pt x="1" y="0"/>
                  </a:moveTo>
                  <a:lnTo>
                    <a:pt x="1" y="14547"/>
                  </a:lnTo>
                  <a:lnTo>
                    <a:pt x="14554" y="14547"/>
                  </a:lnTo>
                  <a:lnTo>
                    <a:pt x="14554"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24"/>
            <p:cNvSpPr/>
            <p:nvPr/>
          </p:nvSpPr>
          <p:spPr>
            <a:xfrm>
              <a:off x="4738387" y="6051178"/>
              <a:ext cx="672358" cy="647014"/>
            </a:xfrm>
            <a:custGeom>
              <a:avLst/>
              <a:gdLst/>
              <a:ahLst/>
              <a:cxnLst/>
              <a:rect l="l" t="t" r="r" b="b"/>
              <a:pathLst>
                <a:path w="14554" h="14547" extrusionOk="0">
                  <a:moveTo>
                    <a:pt x="14382" y="172"/>
                  </a:moveTo>
                  <a:lnTo>
                    <a:pt x="14382" y="14375"/>
                  </a:lnTo>
                  <a:lnTo>
                    <a:pt x="172" y="14375"/>
                  </a:lnTo>
                  <a:lnTo>
                    <a:pt x="172" y="172"/>
                  </a:lnTo>
                  <a:close/>
                  <a:moveTo>
                    <a:pt x="0" y="0"/>
                  </a:moveTo>
                  <a:lnTo>
                    <a:pt x="0" y="14547"/>
                  </a:lnTo>
                  <a:lnTo>
                    <a:pt x="14554" y="14547"/>
                  </a:lnTo>
                  <a:lnTo>
                    <a:pt x="14554"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24"/>
            <p:cNvSpPr/>
            <p:nvPr/>
          </p:nvSpPr>
          <p:spPr>
            <a:xfrm>
              <a:off x="5402750" y="6051178"/>
              <a:ext cx="672081" cy="647014"/>
            </a:xfrm>
            <a:custGeom>
              <a:avLst/>
              <a:gdLst/>
              <a:ahLst/>
              <a:cxnLst/>
              <a:rect l="l" t="t" r="r" b="b"/>
              <a:pathLst>
                <a:path w="14548" h="14547" extrusionOk="0">
                  <a:moveTo>
                    <a:pt x="14375" y="172"/>
                  </a:moveTo>
                  <a:lnTo>
                    <a:pt x="14375" y="14375"/>
                  </a:lnTo>
                  <a:lnTo>
                    <a:pt x="173" y="14375"/>
                  </a:lnTo>
                  <a:lnTo>
                    <a:pt x="173" y="172"/>
                  </a:lnTo>
                  <a:close/>
                  <a:moveTo>
                    <a:pt x="1" y="0"/>
                  </a:moveTo>
                  <a:lnTo>
                    <a:pt x="1" y="14547"/>
                  </a:lnTo>
                  <a:lnTo>
                    <a:pt x="14547" y="14547"/>
                  </a:lnTo>
                  <a:lnTo>
                    <a:pt x="14547"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24"/>
            <p:cNvSpPr/>
            <p:nvPr/>
          </p:nvSpPr>
          <p:spPr>
            <a:xfrm>
              <a:off x="6066836" y="6051178"/>
              <a:ext cx="672035" cy="647014"/>
            </a:xfrm>
            <a:custGeom>
              <a:avLst/>
              <a:gdLst/>
              <a:ahLst/>
              <a:cxnLst/>
              <a:rect l="l" t="t" r="r" b="b"/>
              <a:pathLst>
                <a:path w="14547" h="14547" extrusionOk="0">
                  <a:moveTo>
                    <a:pt x="14375" y="172"/>
                  </a:moveTo>
                  <a:lnTo>
                    <a:pt x="14375" y="14375"/>
                  </a:lnTo>
                  <a:lnTo>
                    <a:pt x="172" y="14375"/>
                  </a:lnTo>
                  <a:lnTo>
                    <a:pt x="172" y="172"/>
                  </a:lnTo>
                  <a:close/>
                  <a:moveTo>
                    <a:pt x="0" y="0"/>
                  </a:moveTo>
                  <a:lnTo>
                    <a:pt x="0" y="14547"/>
                  </a:lnTo>
                  <a:lnTo>
                    <a:pt x="14547" y="14547"/>
                  </a:lnTo>
                  <a:lnTo>
                    <a:pt x="14547"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24"/>
            <p:cNvSpPr/>
            <p:nvPr/>
          </p:nvSpPr>
          <p:spPr>
            <a:xfrm>
              <a:off x="-1238155" y="6690508"/>
              <a:ext cx="672035" cy="647059"/>
            </a:xfrm>
            <a:custGeom>
              <a:avLst/>
              <a:gdLst/>
              <a:ahLst/>
              <a:cxnLst/>
              <a:rect l="l" t="t" r="r" b="b"/>
              <a:pathLst>
                <a:path w="14547" h="14548" extrusionOk="0">
                  <a:moveTo>
                    <a:pt x="14374" y="173"/>
                  </a:moveTo>
                  <a:lnTo>
                    <a:pt x="14374" y="14375"/>
                  </a:lnTo>
                  <a:lnTo>
                    <a:pt x="172" y="14375"/>
                  </a:lnTo>
                  <a:lnTo>
                    <a:pt x="172" y="173"/>
                  </a:lnTo>
                  <a:close/>
                  <a:moveTo>
                    <a:pt x="0" y="1"/>
                  </a:moveTo>
                  <a:lnTo>
                    <a:pt x="0" y="14547"/>
                  </a:lnTo>
                  <a:lnTo>
                    <a:pt x="14547" y="14547"/>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24"/>
            <p:cNvSpPr/>
            <p:nvPr/>
          </p:nvSpPr>
          <p:spPr>
            <a:xfrm>
              <a:off x="-574116" y="6690508"/>
              <a:ext cx="672081" cy="647059"/>
            </a:xfrm>
            <a:custGeom>
              <a:avLst/>
              <a:gdLst/>
              <a:ahLst/>
              <a:cxnLst/>
              <a:rect l="l" t="t" r="r" b="b"/>
              <a:pathLst>
                <a:path w="14548" h="14548" extrusionOk="0">
                  <a:moveTo>
                    <a:pt x="14375" y="173"/>
                  </a:moveTo>
                  <a:lnTo>
                    <a:pt x="14375" y="14375"/>
                  </a:lnTo>
                  <a:lnTo>
                    <a:pt x="173" y="14375"/>
                  </a:lnTo>
                  <a:lnTo>
                    <a:pt x="173" y="173"/>
                  </a:lnTo>
                  <a:close/>
                  <a:moveTo>
                    <a:pt x="0" y="1"/>
                  </a:moveTo>
                  <a:lnTo>
                    <a:pt x="0" y="14547"/>
                  </a:lnTo>
                  <a:lnTo>
                    <a:pt x="14547" y="14547"/>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24"/>
            <p:cNvSpPr/>
            <p:nvPr/>
          </p:nvSpPr>
          <p:spPr>
            <a:xfrm>
              <a:off x="89924" y="6690508"/>
              <a:ext cx="672081" cy="647059"/>
            </a:xfrm>
            <a:custGeom>
              <a:avLst/>
              <a:gdLst/>
              <a:ahLst/>
              <a:cxnLst/>
              <a:rect l="l" t="t" r="r" b="b"/>
              <a:pathLst>
                <a:path w="14548" h="14548" extrusionOk="0">
                  <a:moveTo>
                    <a:pt x="14375" y="173"/>
                  </a:moveTo>
                  <a:lnTo>
                    <a:pt x="14375" y="14375"/>
                  </a:lnTo>
                  <a:lnTo>
                    <a:pt x="173" y="14375"/>
                  </a:lnTo>
                  <a:lnTo>
                    <a:pt x="173" y="173"/>
                  </a:lnTo>
                  <a:close/>
                  <a:moveTo>
                    <a:pt x="1" y="1"/>
                  </a:moveTo>
                  <a:lnTo>
                    <a:pt x="1" y="14547"/>
                  </a:lnTo>
                  <a:lnTo>
                    <a:pt x="14548" y="14547"/>
                  </a:lnTo>
                  <a:lnTo>
                    <a:pt x="14548"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24"/>
            <p:cNvSpPr/>
            <p:nvPr/>
          </p:nvSpPr>
          <p:spPr>
            <a:xfrm>
              <a:off x="754010" y="6690508"/>
              <a:ext cx="672081" cy="647059"/>
            </a:xfrm>
            <a:custGeom>
              <a:avLst/>
              <a:gdLst/>
              <a:ahLst/>
              <a:cxnLst/>
              <a:rect l="l" t="t" r="r" b="b"/>
              <a:pathLst>
                <a:path w="14548" h="14548" extrusionOk="0">
                  <a:moveTo>
                    <a:pt x="14375" y="173"/>
                  </a:moveTo>
                  <a:lnTo>
                    <a:pt x="14375" y="14375"/>
                  </a:lnTo>
                  <a:lnTo>
                    <a:pt x="173" y="14375"/>
                  </a:lnTo>
                  <a:lnTo>
                    <a:pt x="173" y="173"/>
                  </a:lnTo>
                  <a:close/>
                  <a:moveTo>
                    <a:pt x="0" y="1"/>
                  </a:moveTo>
                  <a:lnTo>
                    <a:pt x="0" y="14547"/>
                  </a:lnTo>
                  <a:lnTo>
                    <a:pt x="14547" y="14547"/>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24"/>
            <p:cNvSpPr/>
            <p:nvPr/>
          </p:nvSpPr>
          <p:spPr>
            <a:xfrm>
              <a:off x="1418050" y="6690508"/>
              <a:ext cx="672405" cy="647059"/>
            </a:xfrm>
            <a:custGeom>
              <a:avLst/>
              <a:gdLst/>
              <a:ahLst/>
              <a:cxnLst/>
              <a:rect l="l" t="t" r="r" b="b"/>
              <a:pathLst>
                <a:path w="14555" h="14548" extrusionOk="0">
                  <a:moveTo>
                    <a:pt x="14382" y="173"/>
                  </a:moveTo>
                  <a:lnTo>
                    <a:pt x="14382" y="14375"/>
                  </a:lnTo>
                  <a:lnTo>
                    <a:pt x="173" y="14375"/>
                  </a:lnTo>
                  <a:lnTo>
                    <a:pt x="173" y="173"/>
                  </a:lnTo>
                  <a:close/>
                  <a:moveTo>
                    <a:pt x="1" y="1"/>
                  </a:moveTo>
                  <a:lnTo>
                    <a:pt x="1" y="14547"/>
                  </a:lnTo>
                  <a:lnTo>
                    <a:pt x="14554" y="14547"/>
                  </a:lnTo>
                  <a:lnTo>
                    <a:pt x="14554"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24"/>
            <p:cNvSpPr/>
            <p:nvPr/>
          </p:nvSpPr>
          <p:spPr>
            <a:xfrm>
              <a:off x="2082136" y="6690508"/>
              <a:ext cx="672358" cy="647059"/>
            </a:xfrm>
            <a:custGeom>
              <a:avLst/>
              <a:gdLst/>
              <a:ahLst/>
              <a:cxnLst/>
              <a:rect l="l" t="t" r="r" b="b"/>
              <a:pathLst>
                <a:path w="14554" h="14548" extrusionOk="0">
                  <a:moveTo>
                    <a:pt x="14382" y="173"/>
                  </a:moveTo>
                  <a:lnTo>
                    <a:pt x="14382" y="14375"/>
                  </a:lnTo>
                  <a:lnTo>
                    <a:pt x="173" y="14375"/>
                  </a:lnTo>
                  <a:lnTo>
                    <a:pt x="173" y="173"/>
                  </a:lnTo>
                  <a:close/>
                  <a:moveTo>
                    <a:pt x="0" y="1"/>
                  </a:moveTo>
                  <a:lnTo>
                    <a:pt x="0" y="14547"/>
                  </a:lnTo>
                  <a:lnTo>
                    <a:pt x="14554" y="14547"/>
                  </a:lnTo>
                  <a:lnTo>
                    <a:pt x="14554"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24"/>
            <p:cNvSpPr/>
            <p:nvPr/>
          </p:nvSpPr>
          <p:spPr>
            <a:xfrm>
              <a:off x="2746176" y="6690508"/>
              <a:ext cx="672405" cy="647059"/>
            </a:xfrm>
            <a:custGeom>
              <a:avLst/>
              <a:gdLst/>
              <a:ahLst/>
              <a:cxnLst/>
              <a:rect l="l" t="t" r="r" b="b"/>
              <a:pathLst>
                <a:path w="14555" h="14548" extrusionOk="0">
                  <a:moveTo>
                    <a:pt x="14382" y="173"/>
                  </a:moveTo>
                  <a:lnTo>
                    <a:pt x="14382" y="14375"/>
                  </a:lnTo>
                  <a:lnTo>
                    <a:pt x="173" y="14375"/>
                  </a:lnTo>
                  <a:lnTo>
                    <a:pt x="173" y="173"/>
                  </a:lnTo>
                  <a:close/>
                  <a:moveTo>
                    <a:pt x="1" y="1"/>
                  </a:moveTo>
                  <a:lnTo>
                    <a:pt x="1" y="14547"/>
                  </a:lnTo>
                  <a:lnTo>
                    <a:pt x="14554" y="14547"/>
                  </a:lnTo>
                  <a:lnTo>
                    <a:pt x="14554"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24"/>
            <p:cNvSpPr/>
            <p:nvPr/>
          </p:nvSpPr>
          <p:spPr>
            <a:xfrm>
              <a:off x="3410262" y="6690508"/>
              <a:ext cx="672358" cy="647059"/>
            </a:xfrm>
            <a:custGeom>
              <a:avLst/>
              <a:gdLst/>
              <a:ahLst/>
              <a:cxnLst/>
              <a:rect l="l" t="t" r="r" b="b"/>
              <a:pathLst>
                <a:path w="14554" h="14548" extrusionOk="0">
                  <a:moveTo>
                    <a:pt x="14382" y="173"/>
                  </a:moveTo>
                  <a:lnTo>
                    <a:pt x="14382" y="14375"/>
                  </a:lnTo>
                  <a:lnTo>
                    <a:pt x="173" y="14375"/>
                  </a:lnTo>
                  <a:lnTo>
                    <a:pt x="173" y="173"/>
                  </a:lnTo>
                  <a:close/>
                  <a:moveTo>
                    <a:pt x="0" y="1"/>
                  </a:moveTo>
                  <a:lnTo>
                    <a:pt x="0" y="14547"/>
                  </a:lnTo>
                  <a:lnTo>
                    <a:pt x="14554" y="14547"/>
                  </a:lnTo>
                  <a:lnTo>
                    <a:pt x="14554"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24"/>
            <p:cNvSpPr/>
            <p:nvPr/>
          </p:nvSpPr>
          <p:spPr>
            <a:xfrm>
              <a:off x="4074301" y="6690508"/>
              <a:ext cx="672405" cy="647059"/>
            </a:xfrm>
            <a:custGeom>
              <a:avLst/>
              <a:gdLst/>
              <a:ahLst/>
              <a:cxnLst/>
              <a:rect l="l" t="t" r="r" b="b"/>
              <a:pathLst>
                <a:path w="14555" h="14548" extrusionOk="0">
                  <a:moveTo>
                    <a:pt x="14382" y="173"/>
                  </a:moveTo>
                  <a:lnTo>
                    <a:pt x="14382" y="14375"/>
                  </a:lnTo>
                  <a:lnTo>
                    <a:pt x="173" y="14375"/>
                  </a:lnTo>
                  <a:lnTo>
                    <a:pt x="173" y="173"/>
                  </a:lnTo>
                  <a:close/>
                  <a:moveTo>
                    <a:pt x="1" y="1"/>
                  </a:moveTo>
                  <a:lnTo>
                    <a:pt x="1" y="14547"/>
                  </a:lnTo>
                  <a:lnTo>
                    <a:pt x="14554" y="14547"/>
                  </a:lnTo>
                  <a:lnTo>
                    <a:pt x="14554"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24"/>
            <p:cNvSpPr/>
            <p:nvPr/>
          </p:nvSpPr>
          <p:spPr>
            <a:xfrm>
              <a:off x="4738387" y="6690508"/>
              <a:ext cx="672358" cy="647059"/>
            </a:xfrm>
            <a:custGeom>
              <a:avLst/>
              <a:gdLst/>
              <a:ahLst/>
              <a:cxnLst/>
              <a:rect l="l" t="t" r="r" b="b"/>
              <a:pathLst>
                <a:path w="14554" h="14548" extrusionOk="0">
                  <a:moveTo>
                    <a:pt x="14382" y="173"/>
                  </a:moveTo>
                  <a:lnTo>
                    <a:pt x="14382" y="14375"/>
                  </a:lnTo>
                  <a:lnTo>
                    <a:pt x="172" y="14375"/>
                  </a:lnTo>
                  <a:lnTo>
                    <a:pt x="172" y="173"/>
                  </a:lnTo>
                  <a:close/>
                  <a:moveTo>
                    <a:pt x="0" y="1"/>
                  </a:moveTo>
                  <a:lnTo>
                    <a:pt x="0" y="14547"/>
                  </a:lnTo>
                  <a:lnTo>
                    <a:pt x="14554" y="14547"/>
                  </a:lnTo>
                  <a:lnTo>
                    <a:pt x="14554"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24"/>
            <p:cNvSpPr/>
            <p:nvPr/>
          </p:nvSpPr>
          <p:spPr>
            <a:xfrm>
              <a:off x="5402750" y="6690508"/>
              <a:ext cx="672081" cy="647059"/>
            </a:xfrm>
            <a:custGeom>
              <a:avLst/>
              <a:gdLst/>
              <a:ahLst/>
              <a:cxnLst/>
              <a:rect l="l" t="t" r="r" b="b"/>
              <a:pathLst>
                <a:path w="14548" h="14548" extrusionOk="0">
                  <a:moveTo>
                    <a:pt x="14375" y="173"/>
                  </a:moveTo>
                  <a:lnTo>
                    <a:pt x="14375" y="14375"/>
                  </a:lnTo>
                  <a:lnTo>
                    <a:pt x="173" y="14375"/>
                  </a:lnTo>
                  <a:lnTo>
                    <a:pt x="173" y="173"/>
                  </a:lnTo>
                  <a:close/>
                  <a:moveTo>
                    <a:pt x="1" y="1"/>
                  </a:moveTo>
                  <a:lnTo>
                    <a:pt x="1" y="14547"/>
                  </a:lnTo>
                  <a:lnTo>
                    <a:pt x="14547" y="14547"/>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24"/>
            <p:cNvSpPr/>
            <p:nvPr/>
          </p:nvSpPr>
          <p:spPr>
            <a:xfrm>
              <a:off x="6066836" y="6690508"/>
              <a:ext cx="672035" cy="647059"/>
            </a:xfrm>
            <a:custGeom>
              <a:avLst/>
              <a:gdLst/>
              <a:ahLst/>
              <a:cxnLst/>
              <a:rect l="l" t="t" r="r" b="b"/>
              <a:pathLst>
                <a:path w="14547" h="14548" extrusionOk="0">
                  <a:moveTo>
                    <a:pt x="14375" y="173"/>
                  </a:moveTo>
                  <a:lnTo>
                    <a:pt x="14375" y="14375"/>
                  </a:lnTo>
                  <a:lnTo>
                    <a:pt x="172" y="14375"/>
                  </a:lnTo>
                  <a:lnTo>
                    <a:pt x="172" y="173"/>
                  </a:lnTo>
                  <a:close/>
                  <a:moveTo>
                    <a:pt x="0" y="1"/>
                  </a:moveTo>
                  <a:lnTo>
                    <a:pt x="0" y="14547"/>
                  </a:lnTo>
                  <a:lnTo>
                    <a:pt x="14547" y="14547"/>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24"/>
            <p:cNvSpPr/>
            <p:nvPr/>
          </p:nvSpPr>
          <p:spPr>
            <a:xfrm>
              <a:off x="-1238155" y="7329881"/>
              <a:ext cx="672035" cy="647326"/>
            </a:xfrm>
            <a:custGeom>
              <a:avLst/>
              <a:gdLst/>
              <a:ahLst/>
              <a:cxnLst/>
              <a:rect l="l" t="t" r="r" b="b"/>
              <a:pathLst>
                <a:path w="14547" h="14554" extrusionOk="0">
                  <a:moveTo>
                    <a:pt x="14374" y="172"/>
                  </a:moveTo>
                  <a:lnTo>
                    <a:pt x="14374" y="14382"/>
                  </a:lnTo>
                  <a:lnTo>
                    <a:pt x="172" y="14382"/>
                  </a:lnTo>
                  <a:lnTo>
                    <a:pt x="172" y="172"/>
                  </a:lnTo>
                  <a:close/>
                  <a:moveTo>
                    <a:pt x="0" y="0"/>
                  </a:moveTo>
                  <a:lnTo>
                    <a:pt x="0" y="14554"/>
                  </a:lnTo>
                  <a:lnTo>
                    <a:pt x="14547" y="14554"/>
                  </a:lnTo>
                  <a:lnTo>
                    <a:pt x="14547"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24"/>
            <p:cNvSpPr/>
            <p:nvPr/>
          </p:nvSpPr>
          <p:spPr>
            <a:xfrm>
              <a:off x="-574116" y="7329881"/>
              <a:ext cx="672081" cy="647326"/>
            </a:xfrm>
            <a:custGeom>
              <a:avLst/>
              <a:gdLst/>
              <a:ahLst/>
              <a:cxnLst/>
              <a:rect l="l" t="t" r="r" b="b"/>
              <a:pathLst>
                <a:path w="14548" h="14554" extrusionOk="0">
                  <a:moveTo>
                    <a:pt x="14375" y="172"/>
                  </a:moveTo>
                  <a:lnTo>
                    <a:pt x="14375" y="14382"/>
                  </a:lnTo>
                  <a:lnTo>
                    <a:pt x="173" y="14382"/>
                  </a:lnTo>
                  <a:lnTo>
                    <a:pt x="173" y="172"/>
                  </a:lnTo>
                  <a:close/>
                  <a:moveTo>
                    <a:pt x="0" y="0"/>
                  </a:moveTo>
                  <a:lnTo>
                    <a:pt x="0" y="14554"/>
                  </a:lnTo>
                  <a:lnTo>
                    <a:pt x="14547" y="14554"/>
                  </a:lnTo>
                  <a:lnTo>
                    <a:pt x="14547"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24"/>
            <p:cNvSpPr/>
            <p:nvPr/>
          </p:nvSpPr>
          <p:spPr>
            <a:xfrm>
              <a:off x="89924" y="7329881"/>
              <a:ext cx="672081" cy="647326"/>
            </a:xfrm>
            <a:custGeom>
              <a:avLst/>
              <a:gdLst/>
              <a:ahLst/>
              <a:cxnLst/>
              <a:rect l="l" t="t" r="r" b="b"/>
              <a:pathLst>
                <a:path w="14548" h="14554" extrusionOk="0">
                  <a:moveTo>
                    <a:pt x="14375" y="172"/>
                  </a:moveTo>
                  <a:lnTo>
                    <a:pt x="14375" y="14382"/>
                  </a:lnTo>
                  <a:lnTo>
                    <a:pt x="173" y="14382"/>
                  </a:lnTo>
                  <a:lnTo>
                    <a:pt x="173" y="172"/>
                  </a:lnTo>
                  <a:close/>
                  <a:moveTo>
                    <a:pt x="1" y="0"/>
                  </a:moveTo>
                  <a:lnTo>
                    <a:pt x="1" y="14554"/>
                  </a:lnTo>
                  <a:lnTo>
                    <a:pt x="14548" y="14554"/>
                  </a:lnTo>
                  <a:lnTo>
                    <a:pt x="14548"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24"/>
            <p:cNvSpPr/>
            <p:nvPr/>
          </p:nvSpPr>
          <p:spPr>
            <a:xfrm>
              <a:off x="754010" y="7329881"/>
              <a:ext cx="672081" cy="647326"/>
            </a:xfrm>
            <a:custGeom>
              <a:avLst/>
              <a:gdLst/>
              <a:ahLst/>
              <a:cxnLst/>
              <a:rect l="l" t="t" r="r" b="b"/>
              <a:pathLst>
                <a:path w="14548" h="14554" extrusionOk="0">
                  <a:moveTo>
                    <a:pt x="14375" y="172"/>
                  </a:moveTo>
                  <a:lnTo>
                    <a:pt x="14375" y="14382"/>
                  </a:lnTo>
                  <a:lnTo>
                    <a:pt x="173" y="14382"/>
                  </a:lnTo>
                  <a:lnTo>
                    <a:pt x="173" y="172"/>
                  </a:lnTo>
                  <a:close/>
                  <a:moveTo>
                    <a:pt x="0" y="0"/>
                  </a:moveTo>
                  <a:lnTo>
                    <a:pt x="0" y="14554"/>
                  </a:lnTo>
                  <a:lnTo>
                    <a:pt x="14547" y="14554"/>
                  </a:lnTo>
                  <a:lnTo>
                    <a:pt x="14547"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24"/>
            <p:cNvSpPr/>
            <p:nvPr/>
          </p:nvSpPr>
          <p:spPr>
            <a:xfrm>
              <a:off x="1418050" y="7329881"/>
              <a:ext cx="672405" cy="647326"/>
            </a:xfrm>
            <a:custGeom>
              <a:avLst/>
              <a:gdLst/>
              <a:ahLst/>
              <a:cxnLst/>
              <a:rect l="l" t="t" r="r" b="b"/>
              <a:pathLst>
                <a:path w="14555" h="14554" extrusionOk="0">
                  <a:moveTo>
                    <a:pt x="14382" y="172"/>
                  </a:moveTo>
                  <a:lnTo>
                    <a:pt x="14382" y="14382"/>
                  </a:lnTo>
                  <a:lnTo>
                    <a:pt x="173" y="14382"/>
                  </a:lnTo>
                  <a:lnTo>
                    <a:pt x="173" y="172"/>
                  </a:lnTo>
                  <a:close/>
                  <a:moveTo>
                    <a:pt x="1" y="0"/>
                  </a:moveTo>
                  <a:lnTo>
                    <a:pt x="1" y="14554"/>
                  </a:lnTo>
                  <a:lnTo>
                    <a:pt x="14554" y="14554"/>
                  </a:lnTo>
                  <a:lnTo>
                    <a:pt x="14554"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24"/>
            <p:cNvSpPr/>
            <p:nvPr/>
          </p:nvSpPr>
          <p:spPr>
            <a:xfrm>
              <a:off x="2082136" y="7329881"/>
              <a:ext cx="672358" cy="647326"/>
            </a:xfrm>
            <a:custGeom>
              <a:avLst/>
              <a:gdLst/>
              <a:ahLst/>
              <a:cxnLst/>
              <a:rect l="l" t="t" r="r" b="b"/>
              <a:pathLst>
                <a:path w="14554" h="14554" extrusionOk="0">
                  <a:moveTo>
                    <a:pt x="14382" y="172"/>
                  </a:moveTo>
                  <a:lnTo>
                    <a:pt x="14382" y="14382"/>
                  </a:lnTo>
                  <a:lnTo>
                    <a:pt x="173" y="14382"/>
                  </a:lnTo>
                  <a:lnTo>
                    <a:pt x="173" y="172"/>
                  </a:lnTo>
                  <a:close/>
                  <a:moveTo>
                    <a:pt x="0" y="0"/>
                  </a:moveTo>
                  <a:lnTo>
                    <a:pt x="0" y="14554"/>
                  </a:lnTo>
                  <a:lnTo>
                    <a:pt x="14554" y="14554"/>
                  </a:lnTo>
                  <a:lnTo>
                    <a:pt x="14554"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24"/>
            <p:cNvSpPr/>
            <p:nvPr/>
          </p:nvSpPr>
          <p:spPr>
            <a:xfrm>
              <a:off x="2746176" y="7329881"/>
              <a:ext cx="672405" cy="647326"/>
            </a:xfrm>
            <a:custGeom>
              <a:avLst/>
              <a:gdLst/>
              <a:ahLst/>
              <a:cxnLst/>
              <a:rect l="l" t="t" r="r" b="b"/>
              <a:pathLst>
                <a:path w="14555" h="14554" extrusionOk="0">
                  <a:moveTo>
                    <a:pt x="14382" y="172"/>
                  </a:moveTo>
                  <a:lnTo>
                    <a:pt x="14382" y="14382"/>
                  </a:lnTo>
                  <a:lnTo>
                    <a:pt x="173" y="14382"/>
                  </a:lnTo>
                  <a:lnTo>
                    <a:pt x="173" y="172"/>
                  </a:lnTo>
                  <a:close/>
                  <a:moveTo>
                    <a:pt x="1" y="0"/>
                  </a:moveTo>
                  <a:lnTo>
                    <a:pt x="1" y="14554"/>
                  </a:lnTo>
                  <a:lnTo>
                    <a:pt x="14554" y="14554"/>
                  </a:lnTo>
                  <a:lnTo>
                    <a:pt x="14554"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24"/>
            <p:cNvSpPr/>
            <p:nvPr/>
          </p:nvSpPr>
          <p:spPr>
            <a:xfrm>
              <a:off x="3410262" y="7329881"/>
              <a:ext cx="672358" cy="647326"/>
            </a:xfrm>
            <a:custGeom>
              <a:avLst/>
              <a:gdLst/>
              <a:ahLst/>
              <a:cxnLst/>
              <a:rect l="l" t="t" r="r" b="b"/>
              <a:pathLst>
                <a:path w="14554" h="14554" extrusionOk="0">
                  <a:moveTo>
                    <a:pt x="14382" y="172"/>
                  </a:moveTo>
                  <a:lnTo>
                    <a:pt x="14382" y="14382"/>
                  </a:lnTo>
                  <a:lnTo>
                    <a:pt x="173" y="14382"/>
                  </a:lnTo>
                  <a:lnTo>
                    <a:pt x="173" y="172"/>
                  </a:lnTo>
                  <a:close/>
                  <a:moveTo>
                    <a:pt x="0" y="0"/>
                  </a:moveTo>
                  <a:lnTo>
                    <a:pt x="0" y="14554"/>
                  </a:lnTo>
                  <a:lnTo>
                    <a:pt x="14554" y="14554"/>
                  </a:lnTo>
                  <a:lnTo>
                    <a:pt x="14554"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24"/>
            <p:cNvSpPr/>
            <p:nvPr/>
          </p:nvSpPr>
          <p:spPr>
            <a:xfrm>
              <a:off x="4074301" y="7329881"/>
              <a:ext cx="672405" cy="647326"/>
            </a:xfrm>
            <a:custGeom>
              <a:avLst/>
              <a:gdLst/>
              <a:ahLst/>
              <a:cxnLst/>
              <a:rect l="l" t="t" r="r" b="b"/>
              <a:pathLst>
                <a:path w="14555" h="14554" extrusionOk="0">
                  <a:moveTo>
                    <a:pt x="14382" y="172"/>
                  </a:moveTo>
                  <a:lnTo>
                    <a:pt x="14382" y="14382"/>
                  </a:lnTo>
                  <a:lnTo>
                    <a:pt x="173" y="14382"/>
                  </a:lnTo>
                  <a:lnTo>
                    <a:pt x="173" y="172"/>
                  </a:lnTo>
                  <a:close/>
                  <a:moveTo>
                    <a:pt x="1" y="0"/>
                  </a:moveTo>
                  <a:lnTo>
                    <a:pt x="1" y="14554"/>
                  </a:lnTo>
                  <a:lnTo>
                    <a:pt x="14554" y="14554"/>
                  </a:lnTo>
                  <a:lnTo>
                    <a:pt x="14554"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24"/>
            <p:cNvSpPr/>
            <p:nvPr/>
          </p:nvSpPr>
          <p:spPr>
            <a:xfrm>
              <a:off x="4738387" y="7329881"/>
              <a:ext cx="672358" cy="647326"/>
            </a:xfrm>
            <a:custGeom>
              <a:avLst/>
              <a:gdLst/>
              <a:ahLst/>
              <a:cxnLst/>
              <a:rect l="l" t="t" r="r" b="b"/>
              <a:pathLst>
                <a:path w="14554" h="14554" extrusionOk="0">
                  <a:moveTo>
                    <a:pt x="14382" y="172"/>
                  </a:moveTo>
                  <a:lnTo>
                    <a:pt x="14382" y="14382"/>
                  </a:lnTo>
                  <a:lnTo>
                    <a:pt x="172" y="14382"/>
                  </a:lnTo>
                  <a:lnTo>
                    <a:pt x="172" y="172"/>
                  </a:lnTo>
                  <a:close/>
                  <a:moveTo>
                    <a:pt x="0" y="0"/>
                  </a:moveTo>
                  <a:lnTo>
                    <a:pt x="0" y="14554"/>
                  </a:lnTo>
                  <a:lnTo>
                    <a:pt x="14554" y="14554"/>
                  </a:lnTo>
                  <a:lnTo>
                    <a:pt x="14554"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24"/>
            <p:cNvSpPr/>
            <p:nvPr/>
          </p:nvSpPr>
          <p:spPr>
            <a:xfrm>
              <a:off x="5402750" y="7329881"/>
              <a:ext cx="672081" cy="647326"/>
            </a:xfrm>
            <a:custGeom>
              <a:avLst/>
              <a:gdLst/>
              <a:ahLst/>
              <a:cxnLst/>
              <a:rect l="l" t="t" r="r" b="b"/>
              <a:pathLst>
                <a:path w="14548" h="14554" extrusionOk="0">
                  <a:moveTo>
                    <a:pt x="14375" y="172"/>
                  </a:moveTo>
                  <a:lnTo>
                    <a:pt x="14375" y="14382"/>
                  </a:lnTo>
                  <a:lnTo>
                    <a:pt x="173" y="14382"/>
                  </a:lnTo>
                  <a:lnTo>
                    <a:pt x="173" y="172"/>
                  </a:lnTo>
                  <a:close/>
                  <a:moveTo>
                    <a:pt x="1" y="0"/>
                  </a:moveTo>
                  <a:lnTo>
                    <a:pt x="1" y="14554"/>
                  </a:lnTo>
                  <a:lnTo>
                    <a:pt x="14547" y="14554"/>
                  </a:lnTo>
                  <a:lnTo>
                    <a:pt x="14547"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24"/>
            <p:cNvSpPr/>
            <p:nvPr/>
          </p:nvSpPr>
          <p:spPr>
            <a:xfrm>
              <a:off x="6066836" y="7329881"/>
              <a:ext cx="672035" cy="647326"/>
            </a:xfrm>
            <a:custGeom>
              <a:avLst/>
              <a:gdLst/>
              <a:ahLst/>
              <a:cxnLst/>
              <a:rect l="l" t="t" r="r" b="b"/>
              <a:pathLst>
                <a:path w="14547" h="14554" extrusionOk="0">
                  <a:moveTo>
                    <a:pt x="14375" y="172"/>
                  </a:moveTo>
                  <a:lnTo>
                    <a:pt x="14375" y="14382"/>
                  </a:lnTo>
                  <a:lnTo>
                    <a:pt x="172" y="14382"/>
                  </a:lnTo>
                  <a:lnTo>
                    <a:pt x="172" y="172"/>
                  </a:lnTo>
                  <a:close/>
                  <a:moveTo>
                    <a:pt x="0" y="0"/>
                  </a:moveTo>
                  <a:lnTo>
                    <a:pt x="0" y="14554"/>
                  </a:lnTo>
                  <a:lnTo>
                    <a:pt x="14547" y="14554"/>
                  </a:lnTo>
                  <a:lnTo>
                    <a:pt x="14547"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24"/>
            <p:cNvSpPr/>
            <p:nvPr/>
          </p:nvSpPr>
          <p:spPr>
            <a:xfrm>
              <a:off x="-1238155" y="9247913"/>
              <a:ext cx="672035" cy="647370"/>
            </a:xfrm>
            <a:custGeom>
              <a:avLst/>
              <a:gdLst/>
              <a:ahLst/>
              <a:cxnLst/>
              <a:rect l="l" t="t" r="r" b="b"/>
              <a:pathLst>
                <a:path w="14547" h="14555" extrusionOk="0">
                  <a:moveTo>
                    <a:pt x="14374" y="173"/>
                  </a:moveTo>
                  <a:lnTo>
                    <a:pt x="14374" y="14382"/>
                  </a:lnTo>
                  <a:lnTo>
                    <a:pt x="172" y="14382"/>
                  </a:lnTo>
                  <a:lnTo>
                    <a:pt x="172" y="173"/>
                  </a:lnTo>
                  <a:close/>
                  <a:moveTo>
                    <a:pt x="0" y="1"/>
                  </a:moveTo>
                  <a:lnTo>
                    <a:pt x="0" y="14554"/>
                  </a:lnTo>
                  <a:lnTo>
                    <a:pt x="14547" y="14554"/>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24"/>
            <p:cNvSpPr/>
            <p:nvPr/>
          </p:nvSpPr>
          <p:spPr>
            <a:xfrm>
              <a:off x="-574116" y="9247913"/>
              <a:ext cx="672081" cy="647370"/>
            </a:xfrm>
            <a:custGeom>
              <a:avLst/>
              <a:gdLst/>
              <a:ahLst/>
              <a:cxnLst/>
              <a:rect l="l" t="t" r="r" b="b"/>
              <a:pathLst>
                <a:path w="14548" h="14555" extrusionOk="0">
                  <a:moveTo>
                    <a:pt x="14375" y="173"/>
                  </a:moveTo>
                  <a:lnTo>
                    <a:pt x="14375" y="14382"/>
                  </a:lnTo>
                  <a:lnTo>
                    <a:pt x="173" y="14382"/>
                  </a:lnTo>
                  <a:lnTo>
                    <a:pt x="173" y="173"/>
                  </a:lnTo>
                  <a:close/>
                  <a:moveTo>
                    <a:pt x="0" y="1"/>
                  </a:moveTo>
                  <a:lnTo>
                    <a:pt x="0" y="14554"/>
                  </a:lnTo>
                  <a:lnTo>
                    <a:pt x="14547" y="14554"/>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24"/>
            <p:cNvSpPr/>
            <p:nvPr/>
          </p:nvSpPr>
          <p:spPr>
            <a:xfrm>
              <a:off x="89924" y="9247913"/>
              <a:ext cx="672081" cy="647370"/>
            </a:xfrm>
            <a:custGeom>
              <a:avLst/>
              <a:gdLst/>
              <a:ahLst/>
              <a:cxnLst/>
              <a:rect l="l" t="t" r="r" b="b"/>
              <a:pathLst>
                <a:path w="14548" h="14555" extrusionOk="0">
                  <a:moveTo>
                    <a:pt x="14375" y="173"/>
                  </a:moveTo>
                  <a:lnTo>
                    <a:pt x="14375" y="14382"/>
                  </a:lnTo>
                  <a:lnTo>
                    <a:pt x="173" y="14382"/>
                  </a:lnTo>
                  <a:lnTo>
                    <a:pt x="173" y="173"/>
                  </a:lnTo>
                  <a:close/>
                  <a:moveTo>
                    <a:pt x="1" y="1"/>
                  </a:moveTo>
                  <a:lnTo>
                    <a:pt x="1" y="14554"/>
                  </a:lnTo>
                  <a:lnTo>
                    <a:pt x="14548" y="14554"/>
                  </a:lnTo>
                  <a:lnTo>
                    <a:pt x="14548"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24"/>
            <p:cNvSpPr/>
            <p:nvPr/>
          </p:nvSpPr>
          <p:spPr>
            <a:xfrm>
              <a:off x="754010" y="9247913"/>
              <a:ext cx="672081" cy="647370"/>
            </a:xfrm>
            <a:custGeom>
              <a:avLst/>
              <a:gdLst/>
              <a:ahLst/>
              <a:cxnLst/>
              <a:rect l="l" t="t" r="r" b="b"/>
              <a:pathLst>
                <a:path w="14548" h="14555" extrusionOk="0">
                  <a:moveTo>
                    <a:pt x="14375" y="173"/>
                  </a:moveTo>
                  <a:lnTo>
                    <a:pt x="14375" y="14382"/>
                  </a:lnTo>
                  <a:lnTo>
                    <a:pt x="173" y="14382"/>
                  </a:lnTo>
                  <a:lnTo>
                    <a:pt x="173" y="173"/>
                  </a:lnTo>
                  <a:close/>
                  <a:moveTo>
                    <a:pt x="0" y="1"/>
                  </a:moveTo>
                  <a:lnTo>
                    <a:pt x="0" y="14554"/>
                  </a:lnTo>
                  <a:lnTo>
                    <a:pt x="14547" y="14554"/>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24"/>
            <p:cNvSpPr/>
            <p:nvPr/>
          </p:nvSpPr>
          <p:spPr>
            <a:xfrm>
              <a:off x="1418050" y="9247913"/>
              <a:ext cx="672405" cy="647370"/>
            </a:xfrm>
            <a:custGeom>
              <a:avLst/>
              <a:gdLst/>
              <a:ahLst/>
              <a:cxnLst/>
              <a:rect l="l" t="t" r="r" b="b"/>
              <a:pathLst>
                <a:path w="14555" h="14555" extrusionOk="0">
                  <a:moveTo>
                    <a:pt x="14382" y="173"/>
                  </a:moveTo>
                  <a:lnTo>
                    <a:pt x="14382" y="14382"/>
                  </a:lnTo>
                  <a:lnTo>
                    <a:pt x="173" y="14382"/>
                  </a:lnTo>
                  <a:lnTo>
                    <a:pt x="173" y="173"/>
                  </a:lnTo>
                  <a:close/>
                  <a:moveTo>
                    <a:pt x="1" y="1"/>
                  </a:moveTo>
                  <a:lnTo>
                    <a:pt x="1" y="14554"/>
                  </a:lnTo>
                  <a:lnTo>
                    <a:pt x="14554" y="14554"/>
                  </a:lnTo>
                  <a:lnTo>
                    <a:pt x="14554"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24"/>
            <p:cNvSpPr/>
            <p:nvPr/>
          </p:nvSpPr>
          <p:spPr>
            <a:xfrm>
              <a:off x="2082136" y="9247913"/>
              <a:ext cx="672358" cy="647370"/>
            </a:xfrm>
            <a:custGeom>
              <a:avLst/>
              <a:gdLst/>
              <a:ahLst/>
              <a:cxnLst/>
              <a:rect l="l" t="t" r="r" b="b"/>
              <a:pathLst>
                <a:path w="14554" h="14555" extrusionOk="0">
                  <a:moveTo>
                    <a:pt x="14382" y="173"/>
                  </a:moveTo>
                  <a:lnTo>
                    <a:pt x="14382" y="14382"/>
                  </a:lnTo>
                  <a:lnTo>
                    <a:pt x="173" y="14382"/>
                  </a:lnTo>
                  <a:lnTo>
                    <a:pt x="173" y="173"/>
                  </a:lnTo>
                  <a:close/>
                  <a:moveTo>
                    <a:pt x="0" y="1"/>
                  </a:moveTo>
                  <a:lnTo>
                    <a:pt x="0" y="14554"/>
                  </a:lnTo>
                  <a:lnTo>
                    <a:pt x="14554" y="14554"/>
                  </a:lnTo>
                  <a:lnTo>
                    <a:pt x="14554"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24"/>
            <p:cNvSpPr/>
            <p:nvPr/>
          </p:nvSpPr>
          <p:spPr>
            <a:xfrm>
              <a:off x="2746176" y="9247913"/>
              <a:ext cx="672405" cy="647370"/>
            </a:xfrm>
            <a:custGeom>
              <a:avLst/>
              <a:gdLst/>
              <a:ahLst/>
              <a:cxnLst/>
              <a:rect l="l" t="t" r="r" b="b"/>
              <a:pathLst>
                <a:path w="14555" h="14555" extrusionOk="0">
                  <a:moveTo>
                    <a:pt x="14382" y="173"/>
                  </a:moveTo>
                  <a:lnTo>
                    <a:pt x="14382" y="14382"/>
                  </a:lnTo>
                  <a:lnTo>
                    <a:pt x="173" y="14382"/>
                  </a:lnTo>
                  <a:lnTo>
                    <a:pt x="173" y="173"/>
                  </a:lnTo>
                  <a:close/>
                  <a:moveTo>
                    <a:pt x="1" y="1"/>
                  </a:moveTo>
                  <a:lnTo>
                    <a:pt x="1" y="14554"/>
                  </a:lnTo>
                  <a:lnTo>
                    <a:pt x="14554" y="14554"/>
                  </a:lnTo>
                  <a:lnTo>
                    <a:pt x="14554"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24"/>
            <p:cNvSpPr/>
            <p:nvPr/>
          </p:nvSpPr>
          <p:spPr>
            <a:xfrm>
              <a:off x="3410262" y="9247913"/>
              <a:ext cx="672358" cy="647370"/>
            </a:xfrm>
            <a:custGeom>
              <a:avLst/>
              <a:gdLst/>
              <a:ahLst/>
              <a:cxnLst/>
              <a:rect l="l" t="t" r="r" b="b"/>
              <a:pathLst>
                <a:path w="14554" h="14555" extrusionOk="0">
                  <a:moveTo>
                    <a:pt x="14382" y="173"/>
                  </a:moveTo>
                  <a:lnTo>
                    <a:pt x="14382" y="14382"/>
                  </a:lnTo>
                  <a:lnTo>
                    <a:pt x="173" y="14382"/>
                  </a:lnTo>
                  <a:lnTo>
                    <a:pt x="173" y="173"/>
                  </a:lnTo>
                  <a:close/>
                  <a:moveTo>
                    <a:pt x="0" y="1"/>
                  </a:moveTo>
                  <a:lnTo>
                    <a:pt x="0" y="14554"/>
                  </a:lnTo>
                  <a:lnTo>
                    <a:pt x="14554" y="14554"/>
                  </a:lnTo>
                  <a:lnTo>
                    <a:pt x="14554"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24"/>
            <p:cNvSpPr/>
            <p:nvPr/>
          </p:nvSpPr>
          <p:spPr>
            <a:xfrm>
              <a:off x="4074301" y="9247913"/>
              <a:ext cx="672405" cy="647370"/>
            </a:xfrm>
            <a:custGeom>
              <a:avLst/>
              <a:gdLst/>
              <a:ahLst/>
              <a:cxnLst/>
              <a:rect l="l" t="t" r="r" b="b"/>
              <a:pathLst>
                <a:path w="14555" h="14555" extrusionOk="0">
                  <a:moveTo>
                    <a:pt x="14382" y="173"/>
                  </a:moveTo>
                  <a:lnTo>
                    <a:pt x="14382" y="14382"/>
                  </a:lnTo>
                  <a:lnTo>
                    <a:pt x="173" y="14382"/>
                  </a:lnTo>
                  <a:lnTo>
                    <a:pt x="173" y="173"/>
                  </a:lnTo>
                  <a:close/>
                  <a:moveTo>
                    <a:pt x="1" y="1"/>
                  </a:moveTo>
                  <a:lnTo>
                    <a:pt x="1" y="14554"/>
                  </a:lnTo>
                  <a:lnTo>
                    <a:pt x="14554" y="14554"/>
                  </a:lnTo>
                  <a:lnTo>
                    <a:pt x="14554"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24"/>
            <p:cNvSpPr/>
            <p:nvPr/>
          </p:nvSpPr>
          <p:spPr>
            <a:xfrm>
              <a:off x="4738387" y="9247913"/>
              <a:ext cx="672358" cy="647370"/>
            </a:xfrm>
            <a:custGeom>
              <a:avLst/>
              <a:gdLst/>
              <a:ahLst/>
              <a:cxnLst/>
              <a:rect l="l" t="t" r="r" b="b"/>
              <a:pathLst>
                <a:path w="14554" h="14555" extrusionOk="0">
                  <a:moveTo>
                    <a:pt x="14382" y="173"/>
                  </a:moveTo>
                  <a:lnTo>
                    <a:pt x="14382" y="14382"/>
                  </a:lnTo>
                  <a:lnTo>
                    <a:pt x="172" y="14382"/>
                  </a:lnTo>
                  <a:lnTo>
                    <a:pt x="172" y="173"/>
                  </a:lnTo>
                  <a:close/>
                  <a:moveTo>
                    <a:pt x="0" y="1"/>
                  </a:moveTo>
                  <a:lnTo>
                    <a:pt x="0" y="14554"/>
                  </a:lnTo>
                  <a:lnTo>
                    <a:pt x="14554" y="14554"/>
                  </a:lnTo>
                  <a:lnTo>
                    <a:pt x="14554"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24"/>
            <p:cNvSpPr/>
            <p:nvPr/>
          </p:nvSpPr>
          <p:spPr>
            <a:xfrm>
              <a:off x="5402750" y="9247913"/>
              <a:ext cx="672081" cy="647370"/>
            </a:xfrm>
            <a:custGeom>
              <a:avLst/>
              <a:gdLst/>
              <a:ahLst/>
              <a:cxnLst/>
              <a:rect l="l" t="t" r="r" b="b"/>
              <a:pathLst>
                <a:path w="14548" h="14555" extrusionOk="0">
                  <a:moveTo>
                    <a:pt x="14375" y="173"/>
                  </a:moveTo>
                  <a:lnTo>
                    <a:pt x="14375" y="14382"/>
                  </a:lnTo>
                  <a:lnTo>
                    <a:pt x="173" y="14382"/>
                  </a:lnTo>
                  <a:lnTo>
                    <a:pt x="173" y="173"/>
                  </a:lnTo>
                  <a:close/>
                  <a:moveTo>
                    <a:pt x="1" y="1"/>
                  </a:moveTo>
                  <a:lnTo>
                    <a:pt x="1" y="14554"/>
                  </a:lnTo>
                  <a:lnTo>
                    <a:pt x="14547" y="14554"/>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24"/>
            <p:cNvSpPr/>
            <p:nvPr/>
          </p:nvSpPr>
          <p:spPr>
            <a:xfrm>
              <a:off x="6066836" y="9247913"/>
              <a:ext cx="672035" cy="647370"/>
            </a:xfrm>
            <a:custGeom>
              <a:avLst/>
              <a:gdLst/>
              <a:ahLst/>
              <a:cxnLst/>
              <a:rect l="l" t="t" r="r" b="b"/>
              <a:pathLst>
                <a:path w="14547" h="14555" extrusionOk="0">
                  <a:moveTo>
                    <a:pt x="14375" y="173"/>
                  </a:moveTo>
                  <a:lnTo>
                    <a:pt x="14375" y="14382"/>
                  </a:lnTo>
                  <a:lnTo>
                    <a:pt x="172" y="14382"/>
                  </a:lnTo>
                  <a:lnTo>
                    <a:pt x="172" y="173"/>
                  </a:lnTo>
                  <a:close/>
                  <a:moveTo>
                    <a:pt x="0" y="1"/>
                  </a:moveTo>
                  <a:lnTo>
                    <a:pt x="0" y="14554"/>
                  </a:lnTo>
                  <a:lnTo>
                    <a:pt x="14547" y="14554"/>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24"/>
            <p:cNvSpPr/>
            <p:nvPr/>
          </p:nvSpPr>
          <p:spPr>
            <a:xfrm>
              <a:off x="-1238155" y="8608584"/>
              <a:ext cx="672035" cy="647326"/>
            </a:xfrm>
            <a:custGeom>
              <a:avLst/>
              <a:gdLst/>
              <a:ahLst/>
              <a:cxnLst/>
              <a:rect l="l" t="t" r="r" b="b"/>
              <a:pathLst>
                <a:path w="14547" h="14554" extrusionOk="0">
                  <a:moveTo>
                    <a:pt x="14374" y="173"/>
                  </a:moveTo>
                  <a:lnTo>
                    <a:pt x="14374" y="14382"/>
                  </a:lnTo>
                  <a:lnTo>
                    <a:pt x="172" y="14382"/>
                  </a:lnTo>
                  <a:lnTo>
                    <a:pt x="172" y="173"/>
                  </a:lnTo>
                  <a:close/>
                  <a:moveTo>
                    <a:pt x="0" y="0"/>
                  </a:moveTo>
                  <a:lnTo>
                    <a:pt x="0" y="14554"/>
                  </a:lnTo>
                  <a:lnTo>
                    <a:pt x="14547" y="14554"/>
                  </a:lnTo>
                  <a:lnTo>
                    <a:pt x="14547"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24"/>
            <p:cNvSpPr/>
            <p:nvPr/>
          </p:nvSpPr>
          <p:spPr>
            <a:xfrm>
              <a:off x="-574116" y="8608584"/>
              <a:ext cx="672081" cy="647326"/>
            </a:xfrm>
            <a:custGeom>
              <a:avLst/>
              <a:gdLst/>
              <a:ahLst/>
              <a:cxnLst/>
              <a:rect l="l" t="t" r="r" b="b"/>
              <a:pathLst>
                <a:path w="14548" h="14554" extrusionOk="0">
                  <a:moveTo>
                    <a:pt x="14375" y="173"/>
                  </a:moveTo>
                  <a:lnTo>
                    <a:pt x="14375" y="14382"/>
                  </a:lnTo>
                  <a:lnTo>
                    <a:pt x="173" y="14382"/>
                  </a:lnTo>
                  <a:lnTo>
                    <a:pt x="173" y="173"/>
                  </a:lnTo>
                  <a:close/>
                  <a:moveTo>
                    <a:pt x="0" y="0"/>
                  </a:moveTo>
                  <a:lnTo>
                    <a:pt x="0" y="14554"/>
                  </a:lnTo>
                  <a:lnTo>
                    <a:pt x="14547" y="14554"/>
                  </a:lnTo>
                  <a:lnTo>
                    <a:pt x="14547"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24"/>
            <p:cNvSpPr/>
            <p:nvPr/>
          </p:nvSpPr>
          <p:spPr>
            <a:xfrm>
              <a:off x="89924" y="8608584"/>
              <a:ext cx="672081" cy="647326"/>
            </a:xfrm>
            <a:custGeom>
              <a:avLst/>
              <a:gdLst/>
              <a:ahLst/>
              <a:cxnLst/>
              <a:rect l="l" t="t" r="r" b="b"/>
              <a:pathLst>
                <a:path w="14548" h="14554" extrusionOk="0">
                  <a:moveTo>
                    <a:pt x="14375" y="173"/>
                  </a:moveTo>
                  <a:lnTo>
                    <a:pt x="14375" y="14382"/>
                  </a:lnTo>
                  <a:lnTo>
                    <a:pt x="173" y="14382"/>
                  </a:lnTo>
                  <a:lnTo>
                    <a:pt x="173" y="173"/>
                  </a:lnTo>
                  <a:close/>
                  <a:moveTo>
                    <a:pt x="1" y="0"/>
                  </a:moveTo>
                  <a:lnTo>
                    <a:pt x="1" y="14554"/>
                  </a:lnTo>
                  <a:lnTo>
                    <a:pt x="14548" y="14554"/>
                  </a:lnTo>
                  <a:lnTo>
                    <a:pt x="14548"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24"/>
            <p:cNvSpPr/>
            <p:nvPr/>
          </p:nvSpPr>
          <p:spPr>
            <a:xfrm>
              <a:off x="754010" y="8608584"/>
              <a:ext cx="672081" cy="647326"/>
            </a:xfrm>
            <a:custGeom>
              <a:avLst/>
              <a:gdLst/>
              <a:ahLst/>
              <a:cxnLst/>
              <a:rect l="l" t="t" r="r" b="b"/>
              <a:pathLst>
                <a:path w="14548" h="14554" extrusionOk="0">
                  <a:moveTo>
                    <a:pt x="14375" y="173"/>
                  </a:moveTo>
                  <a:lnTo>
                    <a:pt x="14375" y="14382"/>
                  </a:lnTo>
                  <a:lnTo>
                    <a:pt x="173" y="14382"/>
                  </a:lnTo>
                  <a:lnTo>
                    <a:pt x="173" y="173"/>
                  </a:lnTo>
                  <a:close/>
                  <a:moveTo>
                    <a:pt x="0" y="0"/>
                  </a:moveTo>
                  <a:lnTo>
                    <a:pt x="0" y="14554"/>
                  </a:lnTo>
                  <a:lnTo>
                    <a:pt x="14547" y="14554"/>
                  </a:lnTo>
                  <a:lnTo>
                    <a:pt x="14547"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24"/>
            <p:cNvSpPr/>
            <p:nvPr/>
          </p:nvSpPr>
          <p:spPr>
            <a:xfrm>
              <a:off x="1418050" y="8608584"/>
              <a:ext cx="672405" cy="647326"/>
            </a:xfrm>
            <a:custGeom>
              <a:avLst/>
              <a:gdLst/>
              <a:ahLst/>
              <a:cxnLst/>
              <a:rect l="l" t="t" r="r" b="b"/>
              <a:pathLst>
                <a:path w="14555" h="14554" extrusionOk="0">
                  <a:moveTo>
                    <a:pt x="14382" y="173"/>
                  </a:moveTo>
                  <a:lnTo>
                    <a:pt x="14382" y="14382"/>
                  </a:lnTo>
                  <a:lnTo>
                    <a:pt x="173" y="14382"/>
                  </a:lnTo>
                  <a:lnTo>
                    <a:pt x="173" y="173"/>
                  </a:lnTo>
                  <a:close/>
                  <a:moveTo>
                    <a:pt x="1" y="0"/>
                  </a:moveTo>
                  <a:lnTo>
                    <a:pt x="1" y="14554"/>
                  </a:lnTo>
                  <a:lnTo>
                    <a:pt x="14554" y="14554"/>
                  </a:lnTo>
                  <a:lnTo>
                    <a:pt x="14554"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24"/>
            <p:cNvSpPr/>
            <p:nvPr/>
          </p:nvSpPr>
          <p:spPr>
            <a:xfrm>
              <a:off x="2082136" y="8608584"/>
              <a:ext cx="672358" cy="647326"/>
            </a:xfrm>
            <a:custGeom>
              <a:avLst/>
              <a:gdLst/>
              <a:ahLst/>
              <a:cxnLst/>
              <a:rect l="l" t="t" r="r" b="b"/>
              <a:pathLst>
                <a:path w="14554" h="14554" extrusionOk="0">
                  <a:moveTo>
                    <a:pt x="14382" y="173"/>
                  </a:moveTo>
                  <a:lnTo>
                    <a:pt x="14382" y="14382"/>
                  </a:lnTo>
                  <a:lnTo>
                    <a:pt x="173" y="14382"/>
                  </a:lnTo>
                  <a:lnTo>
                    <a:pt x="173" y="173"/>
                  </a:lnTo>
                  <a:close/>
                  <a:moveTo>
                    <a:pt x="0" y="0"/>
                  </a:moveTo>
                  <a:lnTo>
                    <a:pt x="0" y="14554"/>
                  </a:lnTo>
                  <a:lnTo>
                    <a:pt x="14554" y="14554"/>
                  </a:lnTo>
                  <a:lnTo>
                    <a:pt x="14554"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24"/>
            <p:cNvSpPr/>
            <p:nvPr/>
          </p:nvSpPr>
          <p:spPr>
            <a:xfrm>
              <a:off x="2746176" y="8608584"/>
              <a:ext cx="672405" cy="647326"/>
            </a:xfrm>
            <a:custGeom>
              <a:avLst/>
              <a:gdLst/>
              <a:ahLst/>
              <a:cxnLst/>
              <a:rect l="l" t="t" r="r" b="b"/>
              <a:pathLst>
                <a:path w="14555" h="14554" extrusionOk="0">
                  <a:moveTo>
                    <a:pt x="14382" y="173"/>
                  </a:moveTo>
                  <a:lnTo>
                    <a:pt x="14382" y="14382"/>
                  </a:lnTo>
                  <a:lnTo>
                    <a:pt x="173" y="14382"/>
                  </a:lnTo>
                  <a:lnTo>
                    <a:pt x="173" y="173"/>
                  </a:lnTo>
                  <a:close/>
                  <a:moveTo>
                    <a:pt x="1" y="0"/>
                  </a:moveTo>
                  <a:lnTo>
                    <a:pt x="1" y="14554"/>
                  </a:lnTo>
                  <a:lnTo>
                    <a:pt x="14554" y="14554"/>
                  </a:lnTo>
                  <a:lnTo>
                    <a:pt x="14554"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24"/>
            <p:cNvSpPr/>
            <p:nvPr/>
          </p:nvSpPr>
          <p:spPr>
            <a:xfrm>
              <a:off x="3410262" y="8608584"/>
              <a:ext cx="672358" cy="647326"/>
            </a:xfrm>
            <a:custGeom>
              <a:avLst/>
              <a:gdLst/>
              <a:ahLst/>
              <a:cxnLst/>
              <a:rect l="l" t="t" r="r" b="b"/>
              <a:pathLst>
                <a:path w="14554" h="14554" extrusionOk="0">
                  <a:moveTo>
                    <a:pt x="14382" y="173"/>
                  </a:moveTo>
                  <a:lnTo>
                    <a:pt x="14382" y="14382"/>
                  </a:lnTo>
                  <a:lnTo>
                    <a:pt x="173" y="14382"/>
                  </a:lnTo>
                  <a:lnTo>
                    <a:pt x="173" y="173"/>
                  </a:lnTo>
                  <a:close/>
                  <a:moveTo>
                    <a:pt x="0" y="0"/>
                  </a:moveTo>
                  <a:lnTo>
                    <a:pt x="0" y="14554"/>
                  </a:lnTo>
                  <a:lnTo>
                    <a:pt x="14554" y="14554"/>
                  </a:lnTo>
                  <a:lnTo>
                    <a:pt x="14554"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24"/>
            <p:cNvSpPr/>
            <p:nvPr/>
          </p:nvSpPr>
          <p:spPr>
            <a:xfrm>
              <a:off x="4074301" y="8608584"/>
              <a:ext cx="672405" cy="647326"/>
            </a:xfrm>
            <a:custGeom>
              <a:avLst/>
              <a:gdLst/>
              <a:ahLst/>
              <a:cxnLst/>
              <a:rect l="l" t="t" r="r" b="b"/>
              <a:pathLst>
                <a:path w="14555" h="14554" extrusionOk="0">
                  <a:moveTo>
                    <a:pt x="14382" y="173"/>
                  </a:moveTo>
                  <a:lnTo>
                    <a:pt x="14382" y="14382"/>
                  </a:lnTo>
                  <a:lnTo>
                    <a:pt x="173" y="14382"/>
                  </a:lnTo>
                  <a:lnTo>
                    <a:pt x="173" y="173"/>
                  </a:lnTo>
                  <a:close/>
                  <a:moveTo>
                    <a:pt x="1" y="0"/>
                  </a:moveTo>
                  <a:lnTo>
                    <a:pt x="1" y="14554"/>
                  </a:lnTo>
                  <a:lnTo>
                    <a:pt x="14554" y="14554"/>
                  </a:lnTo>
                  <a:lnTo>
                    <a:pt x="14554"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24"/>
            <p:cNvSpPr/>
            <p:nvPr/>
          </p:nvSpPr>
          <p:spPr>
            <a:xfrm>
              <a:off x="4738387" y="8608584"/>
              <a:ext cx="672358" cy="647326"/>
            </a:xfrm>
            <a:custGeom>
              <a:avLst/>
              <a:gdLst/>
              <a:ahLst/>
              <a:cxnLst/>
              <a:rect l="l" t="t" r="r" b="b"/>
              <a:pathLst>
                <a:path w="14554" h="14554" extrusionOk="0">
                  <a:moveTo>
                    <a:pt x="14382" y="173"/>
                  </a:moveTo>
                  <a:lnTo>
                    <a:pt x="14382" y="14382"/>
                  </a:lnTo>
                  <a:lnTo>
                    <a:pt x="172" y="14382"/>
                  </a:lnTo>
                  <a:lnTo>
                    <a:pt x="172" y="173"/>
                  </a:lnTo>
                  <a:close/>
                  <a:moveTo>
                    <a:pt x="0" y="0"/>
                  </a:moveTo>
                  <a:lnTo>
                    <a:pt x="0" y="14554"/>
                  </a:lnTo>
                  <a:lnTo>
                    <a:pt x="14554" y="14554"/>
                  </a:lnTo>
                  <a:lnTo>
                    <a:pt x="14554"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24"/>
            <p:cNvSpPr/>
            <p:nvPr/>
          </p:nvSpPr>
          <p:spPr>
            <a:xfrm>
              <a:off x="5402750" y="8608584"/>
              <a:ext cx="672081" cy="647326"/>
            </a:xfrm>
            <a:custGeom>
              <a:avLst/>
              <a:gdLst/>
              <a:ahLst/>
              <a:cxnLst/>
              <a:rect l="l" t="t" r="r" b="b"/>
              <a:pathLst>
                <a:path w="14548" h="14554" extrusionOk="0">
                  <a:moveTo>
                    <a:pt x="14375" y="173"/>
                  </a:moveTo>
                  <a:lnTo>
                    <a:pt x="14375" y="14382"/>
                  </a:lnTo>
                  <a:lnTo>
                    <a:pt x="173" y="14382"/>
                  </a:lnTo>
                  <a:lnTo>
                    <a:pt x="173" y="173"/>
                  </a:lnTo>
                  <a:close/>
                  <a:moveTo>
                    <a:pt x="1" y="0"/>
                  </a:moveTo>
                  <a:lnTo>
                    <a:pt x="1" y="14554"/>
                  </a:lnTo>
                  <a:lnTo>
                    <a:pt x="14547" y="14554"/>
                  </a:lnTo>
                  <a:lnTo>
                    <a:pt x="14547"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24"/>
            <p:cNvSpPr/>
            <p:nvPr/>
          </p:nvSpPr>
          <p:spPr>
            <a:xfrm>
              <a:off x="6066836" y="8608584"/>
              <a:ext cx="672035" cy="647326"/>
            </a:xfrm>
            <a:custGeom>
              <a:avLst/>
              <a:gdLst/>
              <a:ahLst/>
              <a:cxnLst/>
              <a:rect l="l" t="t" r="r" b="b"/>
              <a:pathLst>
                <a:path w="14547" h="14554" extrusionOk="0">
                  <a:moveTo>
                    <a:pt x="14375" y="173"/>
                  </a:moveTo>
                  <a:lnTo>
                    <a:pt x="14375" y="14382"/>
                  </a:lnTo>
                  <a:lnTo>
                    <a:pt x="172" y="14382"/>
                  </a:lnTo>
                  <a:lnTo>
                    <a:pt x="172" y="173"/>
                  </a:lnTo>
                  <a:close/>
                  <a:moveTo>
                    <a:pt x="0" y="0"/>
                  </a:moveTo>
                  <a:lnTo>
                    <a:pt x="0" y="14554"/>
                  </a:lnTo>
                  <a:lnTo>
                    <a:pt x="14547" y="14554"/>
                  </a:lnTo>
                  <a:lnTo>
                    <a:pt x="14547"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24"/>
            <p:cNvSpPr/>
            <p:nvPr/>
          </p:nvSpPr>
          <p:spPr>
            <a:xfrm>
              <a:off x="6730711" y="5411805"/>
              <a:ext cx="672035" cy="647059"/>
            </a:xfrm>
            <a:custGeom>
              <a:avLst/>
              <a:gdLst/>
              <a:ahLst/>
              <a:cxnLst/>
              <a:rect l="l" t="t" r="r" b="b"/>
              <a:pathLst>
                <a:path w="14547" h="14548" extrusionOk="0">
                  <a:moveTo>
                    <a:pt x="14375" y="173"/>
                  </a:moveTo>
                  <a:lnTo>
                    <a:pt x="14375" y="14375"/>
                  </a:lnTo>
                  <a:lnTo>
                    <a:pt x="172" y="14375"/>
                  </a:lnTo>
                  <a:lnTo>
                    <a:pt x="172" y="173"/>
                  </a:lnTo>
                  <a:close/>
                  <a:moveTo>
                    <a:pt x="0" y="1"/>
                  </a:moveTo>
                  <a:lnTo>
                    <a:pt x="0" y="14547"/>
                  </a:lnTo>
                  <a:lnTo>
                    <a:pt x="14547" y="14547"/>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24"/>
            <p:cNvSpPr/>
            <p:nvPr/>
          </p:nvSpPr>
          <p:spPr>
            <a:xfrm>
              <a:off x="6730711" y="7969210"/>
              <a:ext cx="672035" cy="647370"/>
            </a:xfrm>
            <a:custGeom>
              <a:avLst/>
              <a:gdLst/>
              <a:ahLst/>
              <a:cxnLst/>
              <a:rect l="l" t="t" r="r" b="b"/>
              <a:pathLst>
                <a:path w="14547" h="14555" extrusionOk="0">
                  <a:moveTo>
                    <a:pt x="14375" y="173"/>
                  </a:moveTo>
                  <a:lnTo>
                    <a:pt x="14375" y="14382"/>
                  </a:lnTo>
                  <a:lnTo>
                    <a:pt x="172" y="14382"/>
                  </a:lnTo>
                  <a:lnTo>
                    <a:pt x="172" y="173"/>
                  </a:lnTo>
                  <a:close/>
                  <a:moveTo>
                    <a:pt x="0" y="1"/>
                  </a:moveTo>
                  <a:lnTo>
                    <a:pt x="0" y="14554"/>
                  </a:lnTo>
                  <a:lnTo>
                    <a:pt x="14547" y="14554"/>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24"/>
            <p:cNvSpPr/>
            <p:nvPr/>
          </p:nvSpPr>
          <p:spPr>
            <a:xfrm>
              <a:off x="6730711" y="6051178"/>
              <a:ext cx="672035" cy="647014"/>
            </a:xfrm>
            <a:custGeom>
              <a:avLst/>
              <a:gdLst/>
              <a:ahLst/>
              <a:cxnLst/>
              <a:rect l="l" t="t" r="r" b="b"/>
              <a:pathLst>
                <a:path w="14547" h="14547" extrusionOk="0">
                  <a:moveTo>
                    <a:pt x="14375" y="172"/>
                  </a:moveTo>
                  <a:lnTo>
                    <a:pt x="14375" y="14375"/>
                  </a:lnTo>
                  <a:lnTo>
                    <a:pt x="172" y="14375"/>
                  </a:lnTo>
                  <a:lnTo>
                    <a:pt x="172" y="172"/>
                  </a:lnTo>
                  <a:close/>
                  <a:moveTo>
                    <a:pt x="0" y="0"/>
                  </a:moveTo>
                  <a:lnTo>
                    <a:pt x="0" y="14547"/>
                  </a:lnTo>
                  <a:lnTo>
                    <a:pt x="14547" y="14547"/>
                  </a:lnTo>
                  <a:lnTo>
                    <a:pt x="14547"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24"/>
            <p:cNvSpPr/>
            <p:nvPr/>
          </p:nvSpPr>
          <p:spPr>
            <a:xfrm>
              <a:off x="6730711" y="6690508"/>
              <a:ext cx="672035" cy="647059"/>
            </a:xfrm>
            <a:custGeom>
              <a:avLst/>
              <a:gdLst/>
              <a:ahLst/>
              <a:cxnLst/>
              <a:rect l="l" t="t" r="r" b="b"/>
              <a:pathLst>
                <a:path w="14547" h="14548" extrusionOk="0">
                  <a:moveTo>
                    <a:pt x="14375" y="173"/>
                  </a:moveTo>
                  <a:lnTo>
                    <a:pt x="14375" y="14375"/>
                  </a:lnTo>
                  <a:lnTo>
                    <a:pt x="172" y="14375"/>
                  </a:lnTo>
                  <a:lnTo>
                    <a:pt x="172" y="173"/>
                  </a:lnTo>
                  <a:close/>
                  <a:moveTo>
                    <a:pt x="0" y="1"/>
                  </a:moveTo>
                  <a:lnTo>
                    <a:pt x="0" y="14547"/>
                  </a:lnTo>
                  <a:lnTo>
                    <a:pt x="14547" y="14547"/>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24"/>
            <p:cNvSpPr/>
            <p:nvPr/>
          </p:nvSpPr>
          <p:spPr>
            <a:xfrm>
              <a:off x="6730711" y="7329881"/>
              <a:ext cx="672035" cy="647326"/>
            </a:xfrm>
            <a:custGeom>
              <a:avLst/>
              <a:gdLst/>
              <a:ahLst/>
              <a:cxnLst/>
              <a:rect l="l" t="t" r="r" b="b"/>
              <a:pathLst>
                <a:path w="14547" h="14554" extrusionOk="0">
                  <a:moveTo>
                    <a:pt x="14375" y="172"/>
                  </a:moveTo>
                  <a:lnTo>
                    <a:pt x="14375" y="14382"/>
                  </a:lnTo>
                  <a:lnTo>
                    <a:pt x="172" y="14382"/>
                  </a:lnTo>
                  <a:lnTo>
                    <a:pt x="172" y="172"/>
                  </a:lnTo>
                  <a:close/>
                  <a:moveTo>
                    <a:pt x="0" y="0"/>
                  </a:moveTo>
                  <a:lnTo>
                    <a:pt x="0" y="14554"/>
                  </a:lnTo>
                  <a:lnTo>
                    <a:pt x="14547" y="14554"/>
                  </a:lnTo>
                  <a:lnTo>
                    <a:pt x="14547"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24"/>
            <p:cNvSpPr/>
            <p:nvPr/>
          </p:nvSpPr>
          <p:spPr>
            <a:xfrm>
              <a:off x="6730711" y="9247913"/>
              <a:ext cx="672035" cy="647370"/>
            </a:xfrm>
            <a:custGeom>
              <a:avLst/>
              <a:gdLst/>
              <a:ahLst/>
              <a:cxnLst/>
              <a:rect l="l" t="t" r="r" b="b"/>
              <a:pathLst>
                <a:path w="14547" h="14555" extrusionOk="0">
                  <a:moveTo>
                    <a:pt x="14375" y="173"/>
                  </a:moveTo>
                  <a:lnTo>
                    <a:pt x="14375" y="14382"/>
                  </a:lnTo>
                  <a:lnTo>
                    <a:pt x="172" y="14382"/>
                  </a:lnTo>
                  <a:lnTo>
                    <a:pt x="172" y="173"/>
                  </a:lnTo>
                  <a:close/>
                  <a:moveTo>
                    <a:pt x="0" y="1"/>
                  </a:moveTo>
                  <a:lnTo>
                    <a:pt x="0" y="14554"/>
                  </a:lnTo>
                  <a:lnTo>
                    <a:pt x="14547" y="14554"/>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24"/>
            <p:cNvSpPr/>
            <p:nvPr/>
          </p:nvSpPr>
          <p:spPr>
            <a:xfrm>
              <a:off x="6730711" y="8608584"/>
              <a:ext cx="672035" cy="647326"/>
            </a:xfrm>
            <a:custGeom>
              <a:avLst/>
              <a:gdLst/>
              <a:ahLst/>
              <a:cxnLst/>
              <a:rect l="l" t="t" r="r" b="b"/>
              <a:pathLst>
                <a:path w="14547" h="14554" extrusionOk="0">
                  <a:moveTo>
                    <a:pt x="14375" y="173"/>
                  </a:moveTo>
                  <a:lnTo>
                    <a:pt x="14375" y="14382"/>
                  </a:lnTo>
                  <a:lnTo>
                    <a:pt x="172" y="14382"/>
                  </a:lnTo>
                  <a:lnTo>
                    <a:pt x="172" y="173"/>
                  </a:lnTo>
                  <a:close/>
                  <a:moveTo>
                    <a:pt x="0" y="0"/>
                  </a:moveTo>
                  <a:lnTo>
                    <a:pt x="0" y="14554"/>
                  </a:lnTo>
                  <a:lnTo>
                    <a:pt x="14547" y="14554"/>
                  </a:lnTo>
                  <a:lnTo>
                    <a:pt x="14547"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24"/>
            <p:cNvSpPr/>
            <p:nvPr/>
          </p:nvSpPr>
          <p:spPr>
            <a:xfrm>
              <a:off x="-1238080" y="9887263"/>
              <a:ext cx="672035" cy="647370"/>
            </a:xfrm>
            <a:custGeom>
              <a:avLst/>
              <a:gdLst/>
              <a:ahLst/>
              <a:cxnLst/>
              <a:rect l="l" t="t" r="r" b="b"/>
              <a:pathLst>
                <a:path w="14547" h="14555" extrusionOk="0">
                  <a:moveTo>
                    <a:pt x="14374" y="173"/>
                  </a:moveTo>
                  <a:lnTo>
                    <a:pt x="14374" y="14382"/>
                  </a:lnTo>
                  <a:lnTo>
                    <a:pt x="172" y="14382"/>
                  </a:lnTo>
                  <a:lnTo>
                    <a:pt x="172" y="173"/>
                  </a:lnTo>
                  <a:close/>
                  <a:moveTo>
                    <a:pt x="0" y="1"/>
                  </a:moveTo>
                  <a:lnTo>
                    <a:pt x="0" y="14554"/>
                  </a:lnTo>
                  <a:lnTo>
                    <a:pt x="14547" y="14554"/>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24"/>
            <p:cNvSpPr/>
            <p:nvPr/>
          </p:nvSpPr>
          <p:spPr>
            <a:xfrm>
              <a:off x="-574041" y="9887263"/>
              <a:ext cx="672081" cy="647370"/>
            </a:xfrm>
            <a:custGeom>
              <a:avLst/>
              <a:gdLst/>
              <a:ahLst/>
              <a:cxnLst/>
              <a:rect l="l" t="t" r="r" b="b"/>
              <a:pathLst>
                <a:path w="14548" h="14555" extrusionOk="0">
                  <a:moveTo>
                    <a:pt x="14375" y="173"/>
                  </a:moveTo>
                  <a:lnTo>
                    <a:pt x="14375" y="14382"/>
                  </a:lnTo>
                  <a:lnTo>
                    <a:pt x="173" y="14382"/>
                  </a:lnTo>
                  <a:lnTo>
                    <a:pt x="173" y="173"/>
                  </a:lnTo>
                  <a:close/>
                  <a:moveTo>
                    <a:pt x="0" y="1"/>
                  </a:moveTo>
                  <a:lnTo>
                    <a:pt x="0" y="14554"/>
                  </a:lnTo>
                  <a:lnTo>
                    <a:pt x="14547" y="14554"/>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24"/>
            <p:cNvSpPr/>
            <p:nvPr/>
          </p:nvSpPr>
          <p:spPr>
            <a:xfrm>
              <a:off x="89999" y="9887263"/>
              <a:ext cx="672081" cy="647370"/>
            </a:xfrm>
            <a:custGeom>
              <a:avLst/>
              <a:gdLst/>
              <a:ahLst/>
              <a:cxnLst/>
              <a:rect l="l" t="t" r="r" b="b"/>
              <a:pathLst>
                <a:path w="14548" h="14555" extrusionOk="0">
                  <a:moveTo>
                    <a:pt x="14375" y="173"/>
                  </a:moveTo>
                  <a:lnTo>
                    <a:pt x="14375" y="14382"/>
                  </a:lnTo>
                  <a:lnTo>
                    <a:pt x="173" y="14382"/>
                  </a:lnTo>
                  <a:lnTo>
                    <a:pt x="173" y="173"/>
                  </a:lnTo>
                  <a:close/>
                  <a:moveTo>
                    <a:pt x="1" y="1"/>
                  </a:moveTo>
                  <a:lnTo>
                    <a:pt x="1" y="14554"/>
                  </a:lnTo>
                  <a:lnTo>
                    <a:pt x="14548" y="14554"/>
                  </a:lnTo>
                  <a:lnTo>
                    <a:pt x="14548"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24"/>
            <p:cNvSpPr/>
            <p:nvPr/>
          </p:nvSpPr>
          <p:spPr>
            <a:xfrm>
              <a:off x="754085" y="9887263"/>
              <a:ext cx="672081" cy="647370"/>
            </a:xfrm>
            <a:custGeom>
              <a:avLst/>
              <a:gdLst/>
              <a:ahLst/>
              <a:cxnLst/>
              <a:rect l="l" t="t" r="r" b="b"/>
              <a:pathLst>
                <a:path w="14548" h="14555" extrusionOk="0">
                  <a:moveTo>
                    <a:pt x="14375" y="173"/>
                  </a:moveTo>
                  <a:lnTo>
                    <a:pt x="14375" y="14382"/>
                  </a:lnTo>
                  <a:lnTo>
                    <a:pt x="173" y="14382"/>
                  </a:lnTo>
                  <a:lnTo>
                    <a:pt x="173" y="173"/>
                  </a:lnTo>
                  <a:close/>
                  <a:moveTo>
                    <a:pt x="0" y="1"/>
                  </a:moveTo>
                  <a:lnTo>
                    <a:pt x="0" y="14554"/>
                  </a:lnTo>
                  <a:lnTo>
                    <a:pt x="14547" y="14554"/>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24"/>
            <p:cNvSpPr/>
            <p:nvPr/>
          </p:nvSpPr>
          <p:spPr>
            <a:xfrm>
              <a:off x="1418125" y="9887263"/>
              <a:ext cx="672405" cy="647370"/>
            </a:xfrm>
            <a:custGeom>
              <a:avLst/>
              <a:gdLst/>
              <a:ahLst/>
              <a:cxnLst/>
              <a:rect l="l" t="t" r="r" b="b"/>
              <a:pathLst>
                <a:path w="14555" h="14555" extrusionOk="0">
                  <a:moveTo>
                    <a:pt x="14382" y="173"/>
                  </a:moveTo>
                  <a:lnTo>
                    <a:pt x="14382" y="14382"/>
                  </a:lnTo>
                  <a:lnTo>
                    <a:pt x="173" y="14382"/>
                  </a:lnTo>
                  <a:lnTo>
                    <a:pt x="173" y="173"/>
                  </a:lnTo>
                  <a:close/>
                  <a:moveTo>
                    <a:pt x="1" y="1"/>
                  </a:moveTo>
                  <a:lnTo>
                    <a:pt x="1" y="14554"/>
                  </a:lnTo>
                  <a:lnTo>
                    <a:pt x="14554" y="14554"/>
                  </a:lnTo>
                  <a:lnTo>
                    <a:pt x="14554"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24"/>
            <p:cNvSpPr/>
            <p:nvPr/>
          </p:nvSpPr>
          <p:spPr>
            <a:xfrm>
              <a:off x="2082211" y="9887263"/>
              <a:ext cx="672358" cy="647370"/>
            </a:xfrm>
            <a:custGeom>
              <a:avLst/>
              <a:gdLst/>
              <a:ahLst/>
              <a:cxnLst/>
              <a:rect l="l" t="t" r="r" b="b"/>
              <a:pathLst>
                <a:path w="14554" h="14555" extrusionOk="0">
                  <a:moveTo>
                    <a:pt x="14382" y="173"/>
                  </a:moveTo>
                  <a:lnTo>
                    <a:pt x="14382" y="14382"/>
                  </a:lnTo>
                  <a:lnTo>
                    <a:pt x="173" y="14382"/>
                  </a:lnTo>
                  <a:lnTo>
                    <a:pt x="173" y="173"/>
                  </a:lnTo>
                  <a:close/>
                  <a:moveTo>
                    <a:pt x="0" y="1"/>
                  </a:moveTo>
                  <a:lnTo>
                    <a:pt x="0" y="14554"/>
                  </a:lnTo>
                  <a:lnTo>
                    <a:pt x="14554" y="14554"/>
                  </a:lnTo>
                  <a:lnTo>
                    <a:pt x="14554"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24"/>
            <p:cNvSpPr/>
            <p:nvPr/>
          </p:nvSpPr>
          <p:spPr>
            <a:xfrm>
              <a:off x="2746251" y="9887263"/>
              <a:ext cx="672405" cy="647370"/>
            </a:xfrm>
            <a:custGeom>
              <a:avLst/>
              <a:gdLst/>
              <a:ahLst/>
              <a:cxnLst/>
              <a:rect l="l" t="t" r="r" b="b"/>
              <a:pathLst>
                <a:path w="14555" h="14555" extrusionOk="0">
                  <a:moveTo>
                    <a:pt x="14382" y="173"/>
                  </a:moveTo>
                  <a:lnTo>
                    <a:pt x="14382" y="14382"/>
                  </a:lnTo>
                  <a:lnTo>
                    <a:pt x="173" y="14382"/>
                  </a:lnTo>
                  <a:lnTo>
                    <a:pt x="173" y="173"/>
                  </a:lnTo>
                  <a:close/>
                  <a:moveTo>
                    <a:pt x="1" y="1"/>
                  </a:moveTo>
                  <a:lnTo>
                    <a:pt x="1" y="14554"/>
                  </a:lnTo>
                  <a:lnTo>
                    <a:pt x="14554" y="14554"/>
                  </a:lnTo>
                  <a:lnTo>
                    <a:pt x="14554"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24"/>
            <p:cNvSpPr/>
            <p:nvPr/>
          </p:nvSpPr>
          <p:spPr>
            <a:xfrm>
              <a:off x="3410337" y="9887263"/>
              <a:ext cx="672358" cy="647370"/>
            </a:xfrm>
            <a:custGeom>
              <a:avLst/>
              <a:gdLst/>
              <a:ahLst/>
              <a:cxnLst/>
              <a:rect l="l" t="t" r="r" b="b"/>
              <a:pathLst>
                <a:path w="14554" h="14555" extrusionOk="0">
                  <a:moveTo>
                    <a:pt x="14382" y="173"/>
                  </a:moveTo>
                  <a:lnTo>
                    <a:pt x="14382" y="14382"/>
                  </a:lnTo>
                  <a:lnTo>
                    <a:pt x="173" y="14382"/>
                  </a:lnTo>
                  <a:lnTo>
                    <a:pt x="173" y="173"/>
                  </a:lnTo>
                  <a:close/>
                  <a:moveTo>
                    <a:pt x="0" y="1"/>
                  </a:moveTo>
                  <a:lnTo>
                    <a:pt x="0" y="14554"/>
                  </a:lnTo>
                  <a:lnTo>
                    <a:pt x="14554" y="14554"/>
                  </a:lnTo>
                  <a:lnTo>
                    <a:pt x="14554"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24"/>
            <p:cNvSpPr/>
            <p:nvPr/>
          </p:nvSpPr>
          <p:spPr>
            <a:xfrm>
              <a:off x="4074376" y="9887263"/>
              <a:ext cx="672405" cy="647370"/>
            </a:xfrm>
            <a:custGeom>
              <a:avLst/>
              <a:gdLst/>
              <a:ahLst/>
              <a:cxnLst/>
              <a:rect l="l" t="t" r="r" b="b"/>
              <a:pathLst>
                <a:path w="14555" h="14555" extrusionOk="0">
                  <a:moveTo>
                    <a:pt x="14382" y="173"/>
                  </a:moveTo>
                  <a:lnTo>
                    <a:pt x="14382" y="14382"/>
                  </a:lnTo>
                  <a:lnTo>
                    <a:pt x="173" y="14382"/>
                  </a:lnTo>
                  <a:lnTo>
                    <a:pt x="173" y="173"/>
                  </a:lnTo>
                  <a:close/>
                  <a:moveTo>
                    <a:pt x="1" y="1"/>
                  </a:moveTo>
                  <a:lnTo>
                    <a:pt x="1" y="14554"/>
                  </a:lnTo>
                  <a:lnTo>
                    <a:pt x="14554" y="14554"/>
                  </a:lnTo>
                  <a:lnTo>
                    <a:pt x="14554"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24"/>
            <p:cNvSpPr/>
            <p:nvPr/>
          </p:nvSpPr>
          <p:spPr>
            <a:xfrm>
              <a:off x="4738462" y="9887263"/>
              <a:ext cx="672358" cy="647370"/>
            </a:xfrm>
            <a:custGeom>
              <a:avLst/>
              <a:gdLst/>
              <a:ahLst/>
              <a:cxnLst/>
              <a:rect l="l" t="t" r="r" b="b"/>
              <a:pathLst>
                <a:path w="14554" h="14555" extrusionOk="0">
                  <a:moveTo>
                    <a:pt x="14382" y="173"/>
                  </a:moveTo>
                  <a:lnTo>
                    <a:pt x="14382" y="14382"/>
                  </a:lnTo>
                  <a:lnTo>
                    <a:pt x="172" y="14382"/>
                  </a:lnTo>
                  <a:lnTo>
                    <a:pt x="172" y="173"/>
                  </a:lnTo>
                  <a:close/>
                  <a:moveTo>
                    <a:pt x="0" y="1"/>
                  </a:moveTo>
                  <a:lnTo>
                    <a:pt x="0" y="14554"/>
                  </a:lnTo>
                  <a:lnTo>
                    <a:pt x="14554" y="14554"/>
                  </a:lnTo>
                  <a:lnTo>
                    <a:pt x="14554"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24"/>
            <p:cNvSpPr/>
            <p:nvPr/>
          </p:nvSpPr>
          <p:spPr>
            <a:xfrm>
              <a:off x="5402825" y="9887263"/>
              <a:ext cx="672081" cy="647370"/>
            </a:xfrm>
            <a:custGeom>
              <a:avLst/>
              <a:gdLst/>
              <a:ahLst/>
              <a:cxnLst/>
              <a:rect l="l" t="t" r="r" b="b"/>
              <a:pathLst>
                <a:path w="14548" h="14555" extrusionOk="0">
                  <a:moveTo>
                    <a:pt x="14375" y="173"/>
                  </a:moveTo>
                  <a:lnTo>
                    <a:pt x="14375" y="14382"/>
                  </a:lnTo>
                  <a:lnTo>
                    <a:pt x="173" y="14382"/>
                  </a:lnTo>
                  <a:lnTo>
                    <a:pt x="173" y="173"/>
                  </a:lnTo>
                  <a:close/>
                  <a:moveTo>
                    <a:pt x="1" y="1"/>
                  </a:moveTo>
                  <a:lnTo>
                    <a:pt x="1" y="14554"/>
                  </a:lnTo>
                  <a:lnTo>
                    <a:pt x="14547" y="14554"/>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24"/>
            <p:cNvSpPr/>
            <p:nvPr/>
          </p:nvSpPr>
          <p:spPr>
            <a:xfrm>
              <a:off x="6066911" y="9887263"/>
              <a:ext cx="672035" cy="647370"/>
            </a:xfrm>
            <a:custGeom>
              <a:avLst/>
              <a:gdLst/>
              <a:ahLst/>
              <a:cxnLst/>
              <a:rect l="l" t="t" r="r" b="b"/>
              <a:pathLst>
                <a:path w="14547" h="14555" extrusionOk="0">
                  <a:moveTo>
                    <a:pt x="14375" y="173"/>
                  </a:moveTo>
                  <a:lnTo>
                    <a:pt x="14375" y="14382"/>
                  </a:lnTo>
                  <a:lnTo>
                    <a:pt x="172" y="14382"/>
                  </a:lnTo>
                  <a:lnTo>
                    <a:pt x="172" y="173"/>
                  </a:lnTo>
                  <a:close/>
                  <a:moveTo>
                    <a:pt x="0" y="1"/>
                  </a:moveTo>
                  <a:lnTo>
                    <a:pt x="0" y="14554"/>
                  </a:lnTo>
                  <a:lnTo>
                    <a:pt x="14547" y="14554"/>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24"/>
            <p:cNvSpPr/>
            <p:nvPr/>
          </p:nvSpPr>
          <p:spPr>
            <a:xfrm>
              <a:off x="6730786" y="9887263"/>
              <a:ext cx="672035" cy="647370"/>
            </a:xfrm>
            <a:custGeom>
              <a:avLst/>
              <a:gdLst/>
              <a:ahLst/>
              <a:cxnLst/>
              <a:rect l="l" t="t" r="r" b="b"/>
              <a:pathLst>
                <a:path w="14547" h="14555" extrusionOk="0">
                  <a:moveTo>
                    <a:pt x="14375" y="173"/>
                  </a:moveTo>
                  <a:lnTo>
                    <a:pt x="14375" y="14382"/>
                  </a:lnTo>
                  <a:lnTo>
                    <a:pt x="172" y="14382"/>
                  </a:lnTo>
                  <a:lnTo>
                    <a:pt x="172" y="173"/>
                  </a:lnTo>
                  <a:close/>
                  <a:moveTo>
                    <a:pt x="0" y="1"/>
                  </a:moveTo>
                  <a:lnTo>
                    <a:pt x="0" y="14554"/>
                  </a:lnTo>
                  <a:lnTo>
                    <a:pt x="14547" y="14554"/>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24"/>
            <p:cNvSpPr/>
            <p:nvPr/>
          </p:nvSpPr>
          <p:spPr>
            <a:xfrm>
              <a:off x="7395036" y="5411805"/>
              <a:ext cx="672035" cy="647059"/>
            </a:xfrm>
            <a:custGeom>
              <a:avLst/>
              <a:gdLst/>
              <a:ahLst/>
              <a:cxnLst/>
              <a:rect l="l" t="t" r="r" b="b"/>
              <a:pathLst>
                <a:path w="14547" h="14548" extrusionOk="0">
                  <a:moveTo>
                    <a:pt x="14375" y="173"/>
                  </a:moveTo>
                  <a:lnTo>
                    <a:pt x="14375" y="14375"/>
                  </a:lnTo>
                  <a:lnTo>
                    <a:pt x="172" y="14375"/>
                  </a:lnTo>
                  <a:lnTo>
                    <a:pt x="172" y="173"/>
                  </a:lnTo>
                  <a:close/>
                  <a:moveTo>
                    <a:pt x="0" y="1"/>
                  </a:moveTo>
                  <a:lnTo>
                    <a:pt x="0" y="14547"/>
                  </a:lnTo>
                  <a:lnTo>
                    <a:pt x="14547" y="14547"/>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24"/>
            <p:cNvSpPr/>
            <p:nvPr/>
          </p:nvSpPr>
          <p:spPr>
            <a:xfrm>
              <a:off x="7395036" y="7969210"/>
              <a:ext cx="672035" cy="647370"/>
            </a:xfrm>
            <a:custGeom>
              <a:avLst/>
              <a:gdLst/>
              <a:ahLst/>
              <a:cxnLst/>
              <a:rect l="l" t="t" r="r" b="b"/>
              <a:pathLst>
                <a:path w="14547" h="14555" extrusionOk="0">
                  <a:moveTo>
                    <a:pt x="14375" y="173"/>
                  </a:moveTo>
                  <a:lnTo>
                    <a:pt x="14375" y="14382"/>
                  </a:lnTo>
                  <a:lnTo>
                    <a:pt x="172" y="14382"/>
                  </a:lnTo>
                  <a:lnTo>
                    <a:pt x="172" y="173"/>
                  </a:lnTo>
                  <a:close/>
                  <a:moveTo>
                    <a:pt x="0" y="1"/>
                  </a:moveTo>
                  <a:lnTo>
                    <a:pt x="0" y="14554"/>
                  </a:lnTo>
                  <a:lnTo>
                    <a:pt x="14547" y="14554"/>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24"/>
            <p:cNvSpPr/>
            <p:nvPr/>
          </p:nvSpPr>
          <p:spPr>
            <a:xfrm>
              <a:off x="7395036" y="6051178"/>
              <a:ext cx="672035" cy="647014"/>
            </a:xfrm>
            <a:custGeom>
              <a:avLst/>
              <a:gdLst/>
              <a:ahLst/>
              <a:cxnLst/>
              <a:rect l="l" t="t" r="r" b="b"/>
              <a:pathLst>
                <a:path w="14547" h="14547" extrusionOk="0">
                  <a:moveTo>
                    <a:pt x="14375" y="172"/>
                  </a:moveTo>
                  <a:lnTo>
                    <a:pt x="14375" y="14375"/>
                  </a:lnTo>
                  <a:lnTo>
                    <a:pt x="172" y="14375"/>
                  </a:lnTo>
                  <a:lnTo>
                    <a:pt x="172" y="172"/>
                  </a:lnTo>
                  <a:close/>
                  <a:moveTo>
                    <a:pt x="0" y="0"/>
                  </a:moveTo>
                  <a:lnTo>
                    <a:pt x="0" y="14547"/>
                  </a:lnTo>
                  <a:lnTo>
                    <a:pt x="14547" y="14547"/>
                  </a:lnTo>
                  <a:lnTo>
                    <a:pt x="14547"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24"/>
            <p:cNvSpPr/>
            <p:nvPr/>
          </p:nvSpPr>
          <p:spPr>
            <a:xfrm>
              <a:off x="7395036" y="6690508"/>
              <a:ext cx="672035" cy="647059"/>
            </a:xfrm>
            <a:custGeom>
              <a:avLst/>
              <a:gdLst/>
              <a:ahLst/>
              <a:cxnLst/>
              <a:rect l="l" t="t" r="r" b="b"/>
              <a:pathLst>
                <a:path w="14547" h="14548" extrusionOk="0">
                  <a:moveTo>
                    <a:pt x="14375" y="173"/>
                  </a:moveTo>
                  <a:lnTo>
                    <a:pt x="14375" y="14375"/>
                  </a:lnTo>
                  <a:lnTo>
                    <a:pt x="172" y="14375"/>
                  </a:lnTo>
                  <a:lnTo>
                    <a:pt x="172" y="173"/>
                  </a:lnTo>
                  <a:close/>
                  <a:moveTo>
                    <a:pt x="0" y="1"/>
                  </a:moveTo>
                  <a:lnTo>
                    <a:pt x="0" y="14547"/>
                  </a:lnTo>
                  <a:lnTo>
                    <a:pt x="14547" y="14547"/>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24"/>
            <p:cNvSpPr/>
            <p:nvPr/>
          </p:nvSpPr>
          <p:spPr>
            <a:xfrm>
              <a:off x="7395036" y="7329881"/>
              <a:ext cx="672035" cy="647326"/>
            </a:xfrm>
            <a:custGeom>
              <a:avLst/>
              <a:gdLst/>
              <a:ahLst/>
              <a:cxnLst/>
              <a:rect l="l" t="t" r="r" b="b"/>
              <a:pathLst>
                <a:path w="14547" h="14554" extrusionOk="0">
                  <a:moveTo>
                    <a:pt x="14375" y="172"/>
                  </a:moveTo>
                  <a:lnTo>
                    <a:pt x="14375" y="14382"/>
                  </a:lnTo>
                  <a:lnTo>
                    <a:pt x="172" y="14382"/>
                  </a:lnTo>
                  <a:lnTo>
                    <a:pt x="172" y="172"/>
                  </a:lnTo>
                  <a:close/>
                  <a:moveTo>
                    <a:pt x="0" y="0"/>
                  </a:moveTo>
                  <a:lnTo>
                    <a:pt x="0" y="14554"/>
                  </a:lnTo>
                  <a:lnTo>
                    <a:pt x="14547" y="14554"/>
                  </a:lnTo>
                  <a:lnTo>
                    <a:pt x="14547"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24"/>
            <p:cNvSpPr/>
            <p:nvPr/>
          </p:nvSpPr>
          <p:spPr>
            <a:xfrm>
              <a:off x="7395036" y="9247913"/>
              <a:ext cx="672035" cy="647370"/>
            </a:xfrm>
            <a:custGeom>
              <a:avLst/>
              <a:gdLst/>
              <a:ahLst/>
              <a:cxnLst/>
              <a:rect l="l" t="t" r="r" b="b"/>
              <a:pathLst>
                <a:path w="14547" h="14555" extrusionOk="0">
                  <a:moveTo>
                    <a:pt x="14375" y="173"/>
                  </a:moveTo>
                  <a:lnTo>
                    <a:pt x="14375" y="14382"/>
                  </a:lnTo>
                  <a:lnTo>
                    <a:pt x="172" y="14382"/>
                  </a:lnTo>
                  <a:lnTo>
                    <a:pt x="172" y="173"/>
                  </a:lnTo>
                  <a:close/>
                  <a:moveTo>
                    <a:pt x="0" y="1"/>
                  </a:moveTo>
                  <a:lnTo>
                    <a:pt x="0" y="14554"/>
                  </a:lnTo>
                  <a:lnTo>
                    <a:pt x="14547" y="14554"/>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24"/>
            <p:cNvSpPr/>
            <p:nvPr/>
          </p:nvSpPr>
          <p:spPr>
            <a:xfrm>
              <a:off x="7395036" y="8608584"/>
              <a:ext cx="672035" cy="647326"/>
            </a:xfrm>
            <a:custGeom>
              <a:avLst/>
              <a:gdLst/>
              <a:ahLst/>
              <a:cxnLst/>
              <a:rect l="l" t="t" r="r" b="b"/>
              <a:pathLst>
                <a:path w="14547" h="14554" extrusionOk="0">
                  <a:moveTo>
                    <a:pt x="14375" y="173"/>
                  </a:moveTo>
                  <a:lnTo>
                    <a:pt x="14375" y="14382"/>
                  </a:lnTo>
                  <a:lnTo>
                    <a:pt x="172" y="14382"/>
                  </a:lnTo>
                  <a:lnTo>
                    <a:pt x="172" y="173"/>
                  </a:lnTo>
                  <a:close/>
                  <a:moveTo>
                    <a:pt x="0" y="0"/>
                  </a:moveTo>
                  <a:lnTo>
                    <a:pt x="0" y="14554"/>
                  </a:lnTo>
                  <a:lnTo>
                    <a:pt x="14547" y="14554"/>
                  </a:lnTo>
                  <a:lnTo>
                    <a:pt x="14547"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24"/>
            <p:cNvSpPr/>
            <p:nvPr/>
          </p:nvSpPr>
          <p:spPr>
            <a:xfrm>
              <a:off x="7395111" y="9887263"/>
              <a:ext cx="672035" cy="647370"/>
            </a:xfrm>
            <a:custGeom>
              <a:avLst/>
              <a:gdLst/>
              <a:ahLst/>
              <a:cxnLst/>
              <a:rect l="l" t="t" r="r" b="b"/>
              <a:pathLst>
                <a:path w="14547" h="14555" extrusionOk="0">
                  <a:moveTo>
                    <a:pt x="14375" y="173"/>
                  </a:moveTo>
                  <a:lnTo>
                    <a:pt x="14375" y="14382"/>
                  </a:lnTo>
                  <a:lnTo>
                    <a:pt x="172" y="14382"/>
                  </a:lnTo>
                  <a:lnTo>
                    <a:pt x="172" y="173"/>
                  </a:lnTo>
                  <a:close/>
                  <a:moveTo>
                    <a:pt x="0" y="1"/>
                  </a:moveTo>
                  <a:lnTo>
                    <a:pt x="0" y="14554"/>
                  </a:lnTo>
                  <a:lnTo>
                    <a:pt x="14547" y="14554"/>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47" name="Google Shape;2747;p24"/>
          <p:cNvSpPr txBox="1">
            <a:spLocks noGrp="1"/>
          </p:cNvSpPr>
          <p:nvPr>
            <p:ph type="title"/>
          </p:nvPr>
        </p:nvSpPr>
        <p:spPr>
          <a:xfrm>
            <a:off x="713225" y="944596"/>
            <a:ext cx="3150300" cy="2145000"/>
          </a:xfrm>
          <a:prstGeom prst="rect">
            <a:avLst/>
          </a:prstGeom>
        </p:spPr>
        <p:txBody>
          <a:bodyPr spcFirstLastPara="1" wrap="square" lIns="91425" tIns="91425" rIns="91425" bIns="91425" anchor="t" anchorCtr="0">
            <a:noAutofit/>
          </a:bodyPr>
          <a:lstStyle>
            <a:lvl1pPr lvl="0">
              <a:spcBef>
                <a:spcPts val="0"/>
              </a:spcBef>
              <a:spcAft>
                <a:spcPts val="0"/>
              </a:spcAft>
              <a:buSzPts val="3100"/>
              <a:buNone/>
              <a:defRPr sz="3000">
                <a:solidFill>
                  <a:schemeClr val="accent1"/>
                </a:solidFill>
              </a:defRPr>
            </a:lvl1pPr>
            <a:lvl2pPr lvl="1">
              <a:spcBef>
                <a:spcPts val="0"/>
              </a:spcBef>
              <a:spcAft>
                <a:spcPts val="0"/>
              </a:spcAft>
              <a:buSzPts val="3100"/>
              <a:buNone/>
              <a:defRPr>
                <a:latin typeface="Asap"/>
                <a:ea typeface="Asap"/>
                <a:cs typeface="Asap"/>
                <a:sym typeface="Asap"/>
              </a:defRPr>
            </a:lvl2pPr>
            <a:lvl3pPr lvl="2">
              <a:spcBef>
                <a:spcPts val="0"/>
              </a:spcBef>
              <a:spcAft>
                <a:spcPts val="0"/>
              </a:spcAft>
              <a:buSzPts val="3100"/>
              <a:buNone/>
              <a:defRPr>
                <a:latin typeface="Asap"/>
                <a:ea typeface="Asap"/>
                <a:cs typeface="Asap"/>
                <a:sym typeface="Asap"/>
              </a:defRPr>
            </a:lvl3pPr>
            <a:lvl4pPr lvl="3">
              <a:spcBef>
                <a:spcPts val="0"/>
              </a:spcBef>
              <a:spcAft>
                <a:spcPts val="0"/>
              </a:spcAft>
              <a:buSzPts val="3100"/>
              <a:buNone/>
              <a:defRPr>
                <a:latin typeface="Asap"/>
                <a:ea typeface="Asap"/>
                <a:cs typeface="Asap"/>
                <a:sym typeface="Asap"/>
              </a:defRPr>
            </a:lvl4pPr>
            <a:lvl5pPr lvl="4">
              <a:spcBef>
                <a:spcPts val="0"/>
              </a:spcBef>
              <a:spcAft>
                <a:spcPts val="0"/>
              </a:spcAft>
              <a:buSzPts val="3100"/>
              <a:buNone/>
              <a:defRPr>
                <a:latin typeface="Asap"/>
                <a:ea typeface="Asap"/>
                <a:cs typeface="Asap"/>
                <a:sym typeface="Asap"/>
              </a:defRPr>
            </a:lvl5pPr>
            <a:lvl6pPr lvl="5">
              <a:spcBef>
                <a:spcPts val="0"/>
              </a:spcBef>
              <a:spcAft>
                <a:spcPts val="0"/>
              </a:spcAft>
              <a:buSzPts val="3100"/>
              <a:buNone/>
              <a:defRPr>
                <a:latin typeface="Asap"/>
                <a:ea typeface="Asap"/>
                <a:cs typeface="Asap"/>
                <a:sym typeface="Asap"/>
              </a:defRPr>
            </a:lvl6pPr>
            <a:lvl7pPr lvl="6">
              <a:spcBef>
                <a:spcPts val="0"/>
              </a:spcBef>
              <a:spcAft>
                <a:spcPts val="0"/>
              </a:spcAft>
              <a:buSzPts val="3100"/>
              <a:buNone/>
              <a:defRPr>
                <a:latin typeface="Asap"/>
                <a:ea typeface="Asap"/>
                <a:cs typeface="Asap"/>
                <a:sym typeface="Asap"/>
              </a:defRPr>
            </a:lvl7pPr>
            <a:lvl8pPr lvl="7">
              <a:spcBef>
                <a:spcPts val="0"/>
              </a:spcBef>
              <a:spcAft>
                <a:spcPts val="0"/>
              </a:spcAft>
              <a:buSzPts val="3100"/>
              <a:buNone/>
              <a:defRPr>
                <a:latin typeface="Asap"/>
                <a:ea typeface="Asap"/>
                <a:cs typeface="Asap"/>
                <a:sym typeface="Asap"/>
              </a:defRPr>
            </a:lvl8pPr>
            <a:lvl9pPr lvl="8">
              <a:spcBef>
                <a:spcPts val="0"/>
              </a:spcBef>
              <a:spcAft>
                <a:spcPts val="0"/>
              </a:spcAft>
              <a:buSzPts val="3100"/>
              <a:buNone/>
              <a:defRPr>
                <a:latin typeface="Asap"/>
                <a:ea typeface="Asap"/>
                <a:cs typeface="Asap"/>
                <a:sym typeface="Asap"/>
              </a:defRPr>
            </a:lvl9pPr>
          </a:lstStyle>
          <a:p>
            <a:endParaRPr/>
          </a:p>
        </p:txBody>
      </p:sp>
      <p:sp>
        <p:nvSpPr>
          <p:cNvPr id="2748" name="Google Shape;2748;p24"/>
          <p:cNvSpPr txBox="1">
            <a:spLocks noGrp="1"/>
          </p:cNvSpPr>
          <p:nvPr>
            <p:ph type="subTitle" idx="1"/>
          </p:nvPr>
        </p:nvSpPr>
        <p:spPr>
          <a:xfrm>
            <a:off x="713225" y="3066296"/>
            <a:ext cx="3116100" cy="10785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800"/>
              <a:buNone/>
              <a:defRPr sz="1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grpSp>
        <p:nvGrpSpPr>
          <p:cNvPr id="2749" name="Google Shape;2749;p24"/>
          <p:cNvGrpSpPr/>
          <p:nvPr/>
        </p:nvGrpSpPr>
        <p:grpSpPr>
          <a:xfrm rot="10800000">
            <a:off x="3504388" y="403223"/>
            <a:ext cx="659180" cy="132291"/>
            <a:chOff x="713214" y="4594266"/>
            <a:chExt cx="659180" cy="132291"/>
          </a:xfrm>
        </p:grpSpPr>
        <p:sp>
          <p:nvSpPr>
            <p:cNvPr id="2750" name="Google Shape;2750;p24"/>
            <p:cNvSpPr/>
            <p:nvPr/>
          </p:nvSpPr>
          <p:spPr>
            <a:xfrm rot="-5400000">
              <a:off x="975194" y="4603895"/>
              <a:ext cx="132285" cy="113028"/>
            </a:xfrm>
            <a:custGeom>
              <a:avLst/>
              <a:gdLst/>
              <a:ahLst/>
              <a:cxnLst/>
              <a:rect l="l" t="t" r="r" b="b"/>
              <a:pathLst>
                <a:path w="2315" h="1978" extrusionOk="0">
                  <a:moveTo>
                    <a:pt x="980" y="0"/>
                  </a:moveTo>
                  <a:cubicBezTo>
                    <a:pt x="435" y="0"/>
                    <a:pt x="0" y="445"/>
                    <a:pt x="0" y="985"/>
                  </a:cubicBezTo>
                  <a:cubicBezTo>
                    <a:pt x="0" y="1583"/>
                    <a:pt x="490" y="1977"/>
                    <a:pt x="999" y="1977"/>
                  </a:cubicBezTo>
                  <a:cubicBezTo>
                    <a:pt x="1241" y="1977"/>
                    <a:pt x="1488" y="1888"/>
                    <a:pt x="1688" y="1688"/>
                  </a:cubicBezTo>
                  <a:cubicBezTo>
                    <a:pt x="2315" y="1061"/>
                    <a:pt x="1874" y="0"/>
                    <a:pt x="992" y="0"/>
                  </a:cubicBezTo>
                  <a:cubicBezTo>
                    <a:pt x="988" y="0"/>
                    <a:pt x="984" y="0"/>
                    <a:pt x="9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24"/>
            <p:cNvSpPr/>
            <p:nvPr/>
          </p:nvSpPr>
          <p:spPr>
            <a:xfrm rot="-5400000">
              <a:off x="703785" y="4603695"/>
              <a:ext cx="132285" cy="113428"/>
            </a:xfrm>
            <a:custGeom>
              <a:avLst/>
              <a:gdLst/>
              <a:ahLst/>
              <a:cxnLst/>
              <a:rect l="l" t="t" r="r" b="b"/>
              <a:pathLst>
                <a:path w="2315" h="1985" extrusionOk="0">
                  <a:moveTo>
                    <a:pt x="992" y="1"/>
                  </a:moveTo>
                  <a:cubicBezTo>
                    <a:pt x="441" y="1"/>
                    <a:pt x="0" y="448"/>
                    <a:pt x="0" y="992"/>
                  </a:cubicBezTo>
                  <a:cubicBezTo>
                    <a:pt x="0" y="1590"/>
                    <a:pt x="490" y="1985"/>
                    <a:pt x="999" y="1985"/>
                  </a:cubicBezTo>
                  <a:cubicBezTo>
                    <a:pt x="1241" y="1985"/>
                    <a:pt x="1488" y="1895"/>
                    <a:pt x="1688" y="1695"/>
                  </a:cubicBezTo>
                  <a:cubicBezTo>
                    <a:pt x="2315" y="1068"/>
                    <a:pt x="1874" y="1"/>
                    <a:pt x="9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24"/>
            <p:cNvSpPr/>
            <p:nvPr/>
          </p:nvSpPr>
          <p:spPr>
            <a:xfrm rot="10800000">
              <a:off x="1256032" y="4616736"/>
              <a:ext cx="116361" cy="109821"/>
            </a:xfrm>
            <a:custGeom>
              <a:avLst/>
              <a:gdLst/>
              <a:ahLst/>
              <a:cxnLst/>
              <a:rect l="l" t="t" r="r" b="b"/>
              <a:pathLst>
                <a:path w="4884" h="4609" extrusionOk="0">
                  <a:moveTo>
                    <a:pt x="2436" y="0"/>
                  </a:moveTo>
                  <a:cubicBezTo>
                    <a:pt x="2343" y="0"/>
                    <a:pt x="2250" y="5"/>
                    <a:pt x="2156" y="17"/>
                  </a:cubicBezTo>
                  <a:cubicBezTo>
                    <a:pt x="895" y="175"/>
                    <a:pt x="0" y="1325"/>
                    <a:pt x="152" y="2586"/>
                  </a:cubicBezTo>
                  <a:cubicBezTo>
                    <a:pt x="298" y="3755"/>
                    <a:pt x="1289" y="4608"/>
                    <a:pt x="2432" y="4608"/>
                  </a:cubicBezTo>
                  <a:cubicBezTo>
                    <a:pt x="2527" y="4608"/>
                    <a:pt x="2624" y="4602"/>
                    <a:pt x="2721" y="4590"/>
                  </a:cubicBezTo>
                  <a:cubicBezTo>
                    <a:pt x="3981" y="4439"/>
                    <a:pt x="4883" y="3288"/>
                    <a:pt x="4725" y="2021"/>
                  </a:cubicBezTo>
                  <a:cubicBezTo>
                    <a:pt x="4585" y="854"/>
                    <a:pt x="3588" y="0"/>
                    <a:pt x="243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53" name="Google Shape;2753;p24"/>
          <p:cNvSpPr/>
          <p:nvPr/>
        </p:nvSpPr>
        <p:spPr>
          <a:xfrm>
            <a:off x="411484" y="4247749"/>
            <a:ext cx="490315" cy="479521"/>
          </a:xfrm>
          <a:custGeom>
            <a:avLst/>
            <a:gdLst/>
            <a:ahLst/>
            <a:cxnLst/>
            <a:rect l="l" t="t" r="r" b="b"/>
            <a:pathLst>
              <a:path w="63636" h="62235" extrusionOk="0">
                <a:moveTo>
                  <a:pt x="31784" y="0"/>
                </a:moveTo>
                <a:cubicBezTo>
                  <a:pt x="31768" y="200"/>
                  <a:pt x="31768" y="350"/>
                  <a:pt x="31751" y="500"/>
                </a:cubicBezTo>
                <a:cubicBezTo>
                  <a:pt x="31534" y="3619"/>
                  <a:pt x="30984" y="6704"/>
                  <a:pt x="30100" y="9705"/>
                </a:cubicBezTo>
                <a:cubicBezTo>
                  <a:pt x="28482" y="15008"/>
                  <a:pt x="25764" y="19611"/>
                  <a:pt x="21579" y="23280"/>
                </a:cubicBezTo>
                <a:cubicBezTo>
                  <a:pt x="16509" y="27715"/>
                  <a:pt x="10472" y="29883"/>
                  <a:pt x="3902" y="30717"/>
                </a:cubicBezTo>
                <a:cubicBezTo>
                  <a:pt x="2601" y="30884"/>
                  <a:pt x="1301" y="30967"/>
                  <a:pt x="0" y="31101"/>
                </a:cubicBezTo>
                <a:cubicBezTo>
                  <a:pt x="834" y="31217"/>
                  <a:pt x="1701" y="31267"/>
                  <a:pt x="2535" y="31351"/>
                </a:cubicBezTo>
                <a:cubicBezTo>
                  <a:pt x="6103" y="31651"/>
                  <a:pt x="9639" y="32468"/>
                  <a:pt x="12991" y="33752"/>
                </a:cubicBezTo>
                <a:cubicBezTo>
                  <a:pt x="18827" y="36053"/>
                  <a:pt x="23496" y="39789"/>
                  <a:pt x="26798" y="45142"/>
                </a:cubicBezTo>
                <a:cubicBezTo>
                  <a:pt x="29566" y="49611"/>
                  <a:pt x="30984" y="54530"/>
                  <a:pt x="31551" y="59717"/>
                </a:cubicBezTo>
                <a:cubicBezTo>
                  <a:pt x="31651" y="60550"/>
                  <a:pt x="31718" y="61384"/>
                  <a:pt x="31801" y="62235"/>
                </a:cubicBezTo>
                <a:cubicBezTo>
                  <a:pt x="32034" y="62085"/>
                  <a:pt x="31968" y="61901"/>
                  <a:pt x="31968" y="61734"/>
                </a:cubicBezTo>
                <a:cubicBezTo>
                  <a:pt x="32184" y="58599"/>
                  <a:pt x="32751" y="55498"/>
                  <a:pt x="33635" y="52479"/>
                </a:cubicBezTo>
                <a:cubicBezTo>
                  <a:pt x="35220" y="47360"/>
                  <a:pt x="37821" y="42841"/>
                  <a:pt x="41823" y="39222"/>
                </a:cubicBezTo>
                <a:cubicBezTo>
                  <a:pt x="47026" y="34536"/>
                  <a:pt x="53280" y="32301"/>
                  <a:pt x="60117" y="31468"/>
                </a:cubicBezTo>
                <a:cubicBezTo>
                  <a:pt x="61284" y="31317"/>
                  <a:pt x="62468" y="31251"/>
                  <a:pt x="63635" y="31134"/>
                </a:cubicBezTo>
                <a:cubicBezTo>
                  <a:pt x="62018" y="30967"/>
                  <a:pt x="60400" y="30834"/>
                  <a:pt x="58799" y="30584"/>
                </a:cubicBezTo>
                <a:cubicBezTo>
                  <a:pt x="57215" y="30350"/>
                  <a:pt x="55631" y="30017"/>
                  <a:pt x="54080" y="29583"/>
                </a:cubicBezTo>
                <a:cubicBezTo>
                  <a:pt x="45325" y="27082"/>
                  <a:pt x="38822" y="21896"/>
                  <a:pt x="35053" y="13508"/>
                </a:cubicBezTo>
                <a:cubicBezTo>
                  <a:pt x="33185" y="9389"/>
                  <a:pt x="32318" y="5003"/>
                  <a:pt x="31968" y="517"/>
                </a:cubicBezTo>
                <a:cubicBezTo>
                  <a:pt x="31968" y="350"/>
                  <a:pt x="32034" y="133"/>
                  <a:pt x="317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only 2">
  <p:cSld name="CUSTOM_4_1">
    <p:spTree>
      <p:nvGrpSpPr>
        <p:cNvPr id="1" name="Shape 3121"/>
        <p:cNvGrpSpPr/>
        <p:nvPr/>
      </p:nvGrpSpPr>
      <p:grpSpPr>
        <a:xfrm>
          <a:off x="0" y="0"/>
          <a:ext cx="0" cy="0"/>
          <a:chOff x="0" y="0"/>
          <a:chExt cx="0" cy="0"/>
        </a:xfrm>
      </p:grpSpPr>
      <p:grpSp>
        <p:nvGrpSpPr>
          <p:cNvPr id="3122" name="Google Shape;3122;p28"/>
          <p:cNvGrpSpPr/>
          <p:nvPr/>
        </p:nvGrpSpPr>
        <p:grpSpPr>
          <a:xfrm>
            <a:off x="-43" y="10353"/>
            <a:ext cx="9144320" cy="5122828"/>
            <a:chOff x="-1238155" y="5411805"/>
            <a:chExt cx="9305302" cy="5122828"/>
          </a:xfrm>
        </p:grpSpPr>
        <p:sp>
          <p:nvSpPr>
            <p:cNvPr id="3123" name="Google Shape;3123;p28"/>
            <p:cNvSpPr/>
            <p:nvPr/>
          </p:nvSpPr>
          <p:spPr>
            <a:xfrm>
              <a:off x="-1238155" y="5411805"/>
              <a:ext cx="672035" cy="647059"/>
            </a:xfrm>
            <a:custGeom>
              <a:avLst/>
              <a:gdLst/>
              <a:ahLst/>
              <a:cxnLst/>
              <a:rect l="l" t="t" r="r" b="b"/>
              <a:pathLst>
                <a:path w="14547" h="14548" extrusionOk="0">
                  <a:moveTo>
                    <a:pt x="14374" y="173"/>
                  </a:moveTo>
                  <a:lnTo>
                    <a:pt x="14374" y="14375"/>
                  </a:lnTo>
                  <a:lnTo>
                    <a:pt x="172" y="14375"/>
                  </a:lnTo>
                  <a:lnTo>
                    <a:pt x="172" y="173"/>
                  </a:lnTo>
                  <a:close/>
                  <a:moveTo>
                    <a:pt x="0" y="1"/>
                  </a:moveTo>
                  <a:lnTo>
                    <a:pt x="0" y="14547"/>
                  </a:lnTo>
                  <a:lnTo>
                    <a:pt x="14547" y="14547"/>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28"/>
            <p:cNvSpPr/>
            <p:nvPr/>
          </p:nvSpPr>
          <p:spPr>
            <a:xfrm>
              <a:off x="-574116" y="5411805"/>
              <a:ext cx="672081" cy="647059"/>
            </a:xfrm>
            <a:custGeom>
              <a:avLst/>
              <a:gdLst/>
              <a:ahLst/>
              <a:cxnLst/>
              <a:rect l="l" t="t" r="r" b="b"/>
              <a:pathLst>
                <a:path w="14548" h="14548" extrusionOk="0">
                  <a:moveTo>
                    <a:pt x="14375" y="173"/>
                  </a:moveTo>
                  <a:lnTo>
                    <a:pt x="14375" y="14375"/>
                  </a:lnTo>
                  <a:lnTo>
                    <a:pt x="173" y="14375"/>
                  </a:lnTo>
                  <a:lnTo>
                    <a:pt x="173" y="173"/>
                  </a:lnTo>
                  <a:close/>
                  <a:moveTo>
                    <a:pt x="0" y="1"/>
                  </a:moveTo>
                  <a:lnTo>
                    <a:pt x="0" y="14547"/>
                  </a:lnTo>
                  <a:lnTo>
                    <a:pt x="14547" y="14547"/>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28"/>
            <p:cNvSpPr/>
            <p:nvPr/>
          </p:nvSpPr>
          <p:spPr>
            <a:xfrm>
              <a:off x="89924" y="5411805"/>
              <a:ext cx="672081" cy="647059"/>
            </a:xfrm>
            <a:custGeom>
              <a:avLst/>
              <a:gdLst/>
              <a:ahLst/>
              <a:cxnLst/>
              <a:rect l="l" t="t" r="r" b="b"/>
              <a:pathLst>
                <a:path w="14548" h="14548" extrusionOk="0">
                  <a:moveTo>
                    <a:pt x="14375" y="173"/>
                  </a:moveTo>
                  <a:lnTo>
                    <a:pt x="14375" y="14375"/>
                  </a:lnTo>
                  <a:lnTo>
                    <a:pt x="173" y="14375"/>
                  </a:lnTo>
                  <a:lnTo>
                    <a:pt x="173" y="173"/>
                  </a:lnTo>
                  <a:close/>
                  <a:moveTo>
                    <a:pt x="1" y="1"/>
                  </a:moveTo>
                  <a:lnTo>
                    <a:pt x="1" y="14547"/>
                  </a:lnTo>
                  <a:lnTo>
                    <a:pt x="14548" y="14547"/>
                  </a:lnTo>
                  <a:lnTo>
                    <a:pt x="14548"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28"/>
            <p:cNvSpPr/>
            <p:nvPr/>
          </p:nvSpPr>
          <p:spPr>
            <a:xfrm>
              <a:off x="754010" y="5411805"/>
              <a:ext cx="672081" cy="647059"/>
            </a:xfrm>
            <a:custGeom>
              <a:avLst/>
              <a:gdLst/>
              <a:ahLst/>
              <a:cxnLst/>
              <a:rect l="l" t="t" r="r" b="b"/>
              <a:pathLst>
                <a:path w="14548" h="14548" extrusionOk="0">
                  <a:moveTo>
                    <a:pt x="14375" y="173"/>
                  </a:moveTo>
                  <a:lnTo>
                    <a:pt x="14375" y="14375"/>
                  </a:lnTo>
                  <a:lnTo>
                    <a:pt x="173" y="14375"/>
                  </a:lnTo>
                  <a:lnTo>
                    <a:pt x="173" y="173"/>
                  </a:lnTo>
                  <a:close/>
                  <a:moveTo>
                    <a:pt x="0" y="1"/>
                  </a:moveTo>
                  <a:lnTo>
                    <a:pt x="0" y="14547"/>
                  </a:lnTo>
                  <a:lnTo>
                    <a:pt x="14547" y="14547"/>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28"/>
            <p:cNvSpPr/>
            <p:nvPr/>
          </p:nvSpPr>
          <p:spPr>
            <a:xfrm>
              <a:off x="1418050" y="5411805"/>
              <a:ext cx="672405" cy="647059"/>
            </a:xfrm>
            <a:custGeom>
              <a:avLst/>
              <a:gdLst/>
              <a:ahLst/>
              <a:cxnLst/>
              <a:rect l="l" t="t" r="r" b="b"/>
              <a:pathLst>
                <a:path w="14555" h="14548" extrusionOk="0">
                  <a:moveTo>
                    <a:pt x="14382" y="173"/>
                  </a:moveTo>
                  <a:lnTo>
                    <a:pt x="14382" y="14375"/>
                  </a:lnTo>
                  <a:lnTo>
                    <a:pt x="173" y="14375"/>
                  </a:lnTo>
                  <a:lnTo>
                    <a:pt x="173" y="173"/>
                  </a:lnTo>
                  <a:close/>
                  <a:moveTo>
                    <a:pt x="1" y="1"/>
                  </a:moveTo>
                  <a:lnTo>
                    <a:pt x="1" y="14547"/>
                  </a:lnTo>
                  <a:lnTo>
                    <a:pt x="14554" y="14547"/>
                  </a:lnTo>
                  <a:lnTo>
                    <a:pt x="14554"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28"/>
            <p:cNvSpPr/>
            <p:nvPr/>
          </p:nvSpPr>
          <p:spPr>
            <a:xfrm>
              <a:off x="2082136" y="5411805"/>
              <a:ext cx="672358" cy="647059"/>
            </a:xfrm>
            <a:custGeom>
              <a:avLst/>
              <a:gdLst/>
              <a:ahLst/>
              <a:cxnLst/>
              <a:rect l="l" t="t" r="r" b="b"/>
              <a:pathLst>
                <a:path w="14554" h="14548" extrusionOk="0">
                  <a:moveTo>
                    <a:pt x="14382" y="173"/>
                  </a:moveTo>
                  <a:lnTo>
                    <a:pt x="14382" y="14375"/>
                  </a:lnTo>
                  <a:lnTo>
                    <a:pt x="173" y="14375"/>
                  </a:lnTo>
                  <a:lnTo>
                    <a:pt x="173" y="173"/>
                  </a:lnTo>
                  <a:close/>
                  <a:moveTo>
                    <a:pt x="0" y="1"/>
                  </a:moveTo>
                  <a:lnTo>
                    <a:pt x="0" y="14547"/>
                  </a:lnTo>
                  <a:lnTo>
                    <a:pt x="14554" y="14547"/>
                  </a:lnTo>
                  <a:lnTo>
                    <a:pt x="14554"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28"/>
            <p:cNvSpPr/>
            <p:nvPr/>
          </p:nvSpPr>
          <p:spPr>
            <a:xfrm>
              <a:off x="2746176" y="5411805"/>
              <a:ext cx="672405" cy="647059"/>
            </a:xfrm>
            <a:custGeom>
              <a:avLst/>
              <a:gdLst/>
              <a:ahLst/>
              <a:cxnLst/>
              <a:rect l="l" t="t" r="r" b="b"/>
              <a:pathLst>
                <a:path w="14555" h="14548" extrusionOk="0">
                  <a:moveTo>
                    <a:pt x="14382" y="173"/>
                  </a:moveTo>
                  <a:lnTo>
                    <a:pt x="14382" y="14375"/>
                  </a:lnTo>
                  <a:lnTo>
                    <a:pt x="173" y="14375"/>
                  </a:lnTo>
                  <a:lnTo>
                    <a:pt x="173" y="173"/>
                  </a:lnTo>
                  <a:close/>
                  <a:moveTo>
                    <a:pt x="1" y="1"/>
                  </a:moveTo>
                  <a:lnTo>
                    <a:pt x="1" y="14547"/>
                  </a:lnTo>
                  <a:lnTo>
                    <a:pt x="14554" y="14547"/>
                  </a:lnTo>
                  <a:lnTo>
                    <a:pt x="14554"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28"/>
            <p:cNvSpPr/>
            <p:nvPr/>
          </p:nvSpPr>
          <p:spPr>
            <a:xfrm>
              <a:off x="3410262" y="5411805"/>
              <a:ext cx="672358" cy="647059"/>
            </a:xfrm>
            <a:custGeom>
              <a:avLst/>
              <a:gdLst/>
              <a:ahLst/>
              <a:cxnLst/>
              <a:rect l="l" t="t" r="r" b="b"/>
              <a:pathLst>
                <a:path w="14554" h="14548" extrusionOk="0">
                  <a:moveTo>
                    <a:pt x="14382" y="173"/>
                  </a:moveTo>
                  <a:lnTo>
                    <a:pt x="14382" y="14375"/>
                  </a:lnTo>
                  <a:lnTo>
                    <a:pt x="173" y="14375"/>
                  </a:lnTo>
                  <a:lnTo>
                    <a:pt x="173" y="173"/>
                  </a:lnTo>
                  <a:close/>
                  <a:moveTo>
                    <a:pt x="0" y="1"/>
                  </a:moveTo>
                  <a:lnTo>
                    <a:pt x="0" y="14547"/>
                  </a:lnTo>
                  <a:lnTo>
                    <a:pt x="14554" y="14547"/>
                  </a:lnTo>
                  <a:lnTo>
                    <a:pt x="14554"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28"/>
            <p:cNvSpPr/>
            <p:nvPr/>
          </p:nvSpPr>
          <p:spPr>
            <a:xfrm>
              <a:off x="4074464" y="5411805"/>
              <a:ext cx="672405" cy="647059"/>
            </a:xfrm>
            <a:custGeom>
              <a:avLst/>
              <a:gdLst/>
              <a:ahLst/>
              <a:cxnLst/>
              <a:rect l="l" t="t" r="r" b="b"/>
              <a:pathLst>
                <a:path w="14555" h="14548" extrusionOk="0">
                  <a:moveTo>
                    <a:pt x="14382" y="173"/>
                  </a:moveTo>
                  <a:lnTo>
                    <a:pt x="14382" y="14375"/>
                  </a:lnTo>
                  <a:lnTo>
                    <a:pt x="173" y="14375"/>
                  </a:lnTo>
                  <a:lnTo>
                    <a:pt x="173" y="173"/>
                  </a:lnTo>
                  <a:close/>
                  <a:moveTo>
                    <a:pt x="1" y="1"/>
                  </a:moveTo>
                  <a:lnTo>
                    <a:pt x="1" y="14547"/>
                  </a:lnTo>
                  <a:lnTo>
                    <a:pt x="14554" y="14547"/>
                  </a:lnTo>
                  <a:lnTo>
                    <a:pt x="14554"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28"/>
            <p:cNvSpPr/>
            <p:nvPr/>
          </p:nvSpPr>
          <p:spPr>
            <a:xfrm>
              <a:off x="4738387" y="5411805"/>
              <a:ext cx="672358" cy="647059"/>
            </a:xfrm>
            <a:custGeom>
              <a:avLst/>
              <a:gdLst/>
              <a:ahLst/>
              <a:cxnLst/>
              <a:rect l="l" t="t" r="r" b="b"/>
              <a:pathLst>
                <a:path w="14554" h="14548" extrusionOk="0">
                  <a:moveTo>
                    <a:pt x="14382" y="173"/>
                  </a:moveTo>
                  <a:lnTo>
                    <a:pt x="14382" y="14375"/>
                  </a:lnTo>
                  <a:lnTo>
                    <a:pt x="172" y="14375"/>
                  </a:lnTo>
                  <a:lnTo>
                    <a:pt x="172" y="173"/>
                  </a:lnTo>
                  <a:close/>
                  <a:moveTo>
                    <a:pt x="0" y="1"/>
                  </a:moveTo>
                  <a:lnTo>
                    <a:pt x="0" y="14547"/>
                  </a:lnTo>
                  <a:lnTo>
                    <a:pt x="14554" y="14547"/>
                  </a:lnTo>
                  <a:lnTo>
                    <a:pt x="14554"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28"/>
            <p:cNvSpPr/>
            <p:nvPr/>
          </p:nvSpPr>
          <p:spPr>
            <a:xfrm>
              <a:off x="5402750" y="5411805"/>
              <a:ext cx="672081" cy="647059"/>
            </a:xfrm>
            <a:custGeom>
              <a:avLst/>
              <a:gdLst/>
              <a:ahLst/>
              <a:cxnLst/>
              <a:rect l="l" t="t" r="r" b="b"/>
              <a:pathLst>
                <a:path w="14548" h="14548" extrusionOk="0">
                  <a:moveTo>
                    <a:pt x="14375" y="173"/>
                  </a:moveTo>
                  <a:lnTo>
                    <a:pt x="14375" y="14375"/>
                  </a:lnTo>
                  <a:lnTo>
                    <a:pt x="173" y="14375"/>
                  </a:lnTo>
                  <a:lnTo>
                    <a:pt x="173" y="173"/>
                  </a:lnTo>
                  <a:close/>
                  <a:moveTo>
                    <a:pt x="1" y="1"/>
                  </a:moveTo>
                  <a:lnTo>
                    <a:pt x="1" y="14547"/>
                  </a:lnTo>
                  <a:lnTo>
                    <a:pt x="14547" y="14547"/>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28"/>
            <p:cNvSpPr/>
            <p:nvPr/>
          </p:nvSpPr>
          <p:spPr>
            <a:xfrm>
              <a:off x="6066836" y="5411805"/>
              <a:ext cx="672035" cy="647059"/>
            </a:xfrm>
            <a:custGeom>
              <a:avLst/>
              <a:gdLst/>
              <a:ahLst/>
              <a:cxnLst/>
              <a:rect l="l" t="t" r="r" b="b"/>
              <a:pathLst>
                <a:path w="14547" h="14548" extrusionOk="0">
                  <a:moveTo>
                    <a:pt x="14375" y="173"/>
                  </a:moveTo>
                  <a:lnTo>
                    <a:pt x="14375" y="14375"/>
                  </a:lnTo>
                  <a:lnTo>
                    <a:pt x="172" y="14375"/>
                  </a:lnTo>
                  <a:lnTo>
                    <a:pt x="172" y="173"/>
                  </a:lnTo>
                  <a:close/>
                  <a:moveTo>
                    <a:pt x="0" y="1"/>
                  </a:moveTo>
                  <a:lnTo>
                    <a:pt x="0" y="14547"/>
                  </a:lnTo>
                  <a:lnTo>
                    <a:pt x="14547" y="14547"/>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28"/>
            <p:cNvSpPr/>
            <p:nvPr/>
          </p:nvSpPr>
          <p:spPr>
            <a:xfrm>
              <a:off x="-1238155" y="7969210"/>
              <a:ext cx="672035" cy="647370"/>
            </a:xfrm>
            <a:custGeom>
              <a:avLst/>
              <a:gdLst/>
              <a:ahLst/>
              <a:cxnLst/>
              <a:rect l="l" t="t" r="r" b="b"/>
              <a:pathLst>
                <a:path w="14547" h="14555" extrusionOk="0">
                  <a:moveTo>
                    <a:pt x="14374" y="173"/>
                  </a:moveTo>
                  <a:lnTo>
                    <a:pt x="14374" y="14382"/>
                  </a:lnTo>
                  <a:lnTo>
                    <a:pt x="172" y="14382"/>
                  </a:lnTo>
                  <a:lnTo>
                    <a:pt x="172" y="173"/>
                  </a:lnTo>
                  <a:close/>
                  <a:moveTo>
                    <a:pt x="0" y="1"/>
                  </a:moveTo>
                  <a:lnTo>
                    <a:pt x="0" y="14554"/>
                  </a:lnTo>
                  <a:lnTo>
                    <a:pt x="14547" y="14554"/>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28"/>
            <p:cNvSpPr/>
            <p:nvPr/>
          </p:nvSpPr>
          <p:spPr>
            <a:xfrm>
              <a:off x="-574116" y="7969210"/>
              <a:ext cx="672081" cy="647370"/>
            </a:xfrm>
            <a:custGeom>
              <a:avLst/>
              <a:gdLst/>
              <a:ahLst/>
              <a:cxnLst/>
              <a:rect l="l" t="t" r="r" b="b"/>
              <a:pathLst>
                <a:path w="14548" h="14555" extrusionOk="0">
                  <a:moveTo>
                    <a:pt x="14375" y="173"/>
                  </a:moveTo>
                  <a:lnTo>
                    <a:pt x="14375" y="14382"/>
                  </a:lnTo>
                  <a:lnTo>
                    <a:pt x="173" y="14382"/>
                  </a:lnTo>
                  <a:lnTo>
                    <a:pt x="173" y="173"/>
                  </a:lnTo>
                  <a:close/>
                  <a:moveTo>
                    <a:pt x="0" y="1"/>
                  </a:moveTo>
                  <a:lnTo>
                    <a:pt x="0" y="14554"/>
                  </a:lnTo>
                  <a:lnTo>
                    <a:pt x="14547" y="14554"/>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28"/>
            <p:cNvSpPr/>
            <p:nvPr/>
          </p:nvSpPr>
          <p:spPr>
            <a:xfrm>
              <a:off x="89924" y="7969210"/>
              <a:ext cx="672081" cy="647370"/>
            </a:xfrm>
            <a:custGeom>
              <a:avLst/>
              <a:gdLst/>
              <a:ahLst/>
              <a:cxnLst/>
              <a:rect l="l" t="t" r="r" b="b"/>
              <a:pathLst>
                <a:path w="14548" h="14555" extrusionOk="0">
                  <a:moveTo>
                    <a:pt x="14375" y="173"/>
                  </a:moveTo>
                  <a:lnTo>
                    <a:pt x="14375" y="14382"/>
                  </a:lnTo>
                  <a:lnTo>
                    <a:pt x="173" y="14382"/>
                  </a:lnTo>
                  <a:lnTo>
                    <a:pt x="173" y="173"/>
                  </a:lnTo>
                  <a:close/>
                  <a:moveTo>
                    <a:pt x="1" y="1"/>
                  </a:moveTo>
                  <a:lnTo>
                    <a:pt x="1" y="14554"/>
                  </a:lnTo>
                  <a:lnTo>
                    <a:pt x="14548" y="14554"/>
                  </a:lnTo>
                  <a:lnTo>
                    <a:pt x="14548"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28"/>
            <p:cNvSpPr/>
            <p:nvPr/>
          </p:nvSpPr>
          <p:spPr>
            <a:xfrm>
              <a:off x="754010" y="7969210"/>
              <a:ext cx="672081" cy="647370"/>
            </a:xfrm>
            <a:custGeom>
              <a:avLst/>
              <a:gdLst/>
              <a:ahLst/>
              <a:cxnLst/>
              <a:rect l="l" t="t" r="r" b="b"/>
              <a:pathLst>
                <a:path w="14548" h="14555" extrusionOk="0">
                  <a:moveTo>
                    <a:pt x="14375" y="173"/>
                  </a:moveTo>
                  <a:lnTo>
                    <a:pt x="14375" y="14382"/>
                  </a:lnTo>
                  <a:lnTo>
                    <a:pt x="173" y="14382"/>
                  </a:lnTo>
                  <a:lnTo>
                    <a:pt x="173" y="173"/>
                  </a:lnTo>
                  <a:close/>
                  <a:moveTo>
                    <a:pt x="0" y="1"/>
                  </a:moveTo>
                  <a:lnTo>
                    <a:pt x="0" y="14554"/>
                  </a:lnTo>
                  <a:lnTo>
                    <a:pt x="14547" y="14554"/>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28"/>
            <p:cNvSpPr/>
            <p:nvPr/>
          </p:nvSpPr>
          <p:spPr>
            <a:xfrm>
              <a:off x="1418050" y="7969210"/>
              <a:ext cx="672405" cy="647370"/>
            </a:xfrm>
            <a:custGeom>
              <a:avLst/>
              <a:gdLst/>
              <a:ahLst/>
              <a:cxnLst/>
              <a:rect l="l" t="t" r="r" b="b"/>
              <a:pathLst>
                <a:path w="14555" h="14555" extrusionOk="0">
                  <a:moveTo>
                    <a:pt x="14382" y="173"/>
                  </a:moveTo>
                  <a:lnTo>
                    <a:pt x="14382" y="14382"/>
                  </a:lnTo>
                  <a:lnTo>
                    <a:pt x="173" y="14382"/>
                  </a:lnTo>
                  <a:lnTo>
                    <a:pt x="173" y="173"/>
                  </a:lnTo>
                  <a:close/>
                  <a:moveTo>
                    <a:pt x="1" y="1"/>
                  </a:moveTo>
                  <a:lnTo>
                    <a:pt x="1" y="14554"/>
                  </a:lnTo>
                  <a:lnTo>
                    <a:pt x="14554" y="14554"/>
                  </a:lnTo>
                  <a:lnTo>
                    <a:pt x="14554"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28"/>
            <p:cNvSpPr/>
            <p:nvPr/>
          </p:nvSpPr>
          <p:spPr>
            <a:xfrm>
              <a:off x="2082136" y="7969210"/>
              <a:ext cx="672358" cy="647370"/>
            </a:xfrm>
            <a:custGeom>
              <a:avLst/>
              <a:gdLst/>
              <a:ahLst/>
              <a:cxnLst/>
              <a:rect l="l" t="t" r="r" b="b"/>
              <a:pathLst>
                <a:path w="14554" h="14555" extrusionOk="0">
                  <a:moveTo>
                    <a:pt x="14382" y="173"/>
                  </a:moveTo>
                  <a:lnTo>
                    <a:pt x="14382" y="14382"/>
                  </a:lnTo>
                  <a:lnTo>
                    <a:pt x="173" y="14382"/>
                  </a:lnTo>
                  <a:lnTo>
                    <a:pt x="173" y="173"/>
                  </a:lnTo>
                  <a:close/>
                  <a:moveTo>
                    <a:pt x="0" y="1"/>
                  </a:moveTo>
                  <a:lnTo>
                    <a:pt x="0" y="14554"/>
                  </a:lnTo>
                  <a:lnTo>
                    <a:pt x="14554" y="14554"/>
                  </a:lnTo>
                  <a:lnTo>
                    <a:pt x="14554"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28"/>
            <p:cNvSpPr/>
            <p:nvPr/>
          </p:nvSpPr>
          <p:spPr>
            <a:xfrm>
              <a:off x="2746176" y="7969210"/>
              <a:ext cx="672405" cy="647370"/>
            </a:xfrm>
            <a:custGeom>
              <a:avLst/>
              <a:gdLst/>
              <a:ahLst/>
              <a:cxnLst/>
              <a:rect l="l" t="t" r="r" b="b"/>
              <a:pathLst>
                <a:path w="14555" h="14555" extrusionOk="0">
                  <a:moveTo>
                    <a:pt x="14382" y="173"/>
                  </a:moveTo>
                  <a:lnTo>
                    <a:pt x="14382" y="14382"/>
                  </a:lnTo>
                  <a:lnTo>
                    <a:pt x="173" y="14382"/>
                  </a:lnTo>
                  <a:lnTo>
                    <a:pt x="173" y="173"/>
                  </a:lnTo>
                  <a:close/>
                  <a:moveTo>
                    <a:pt x="1" y="1"/>
                  </a:moveTo>
                  <a:lnTo>
                    <a:pt x="1" y="14554"/>
                  </a:lnTo>
                  <a:lnTo>
                    <a:pt x="14554" y="14554"/>
                  </a:lnTo>
                  <a:lnTo>
                    <a:pt x="14554"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28"/>
            <p:cNvSpPr/>
            <p:nvPr/>
          </p:nvSpPr>
          <p:spPr>
            <a:xfrm>
              <a:off x="3410262" y="7969210"/>
              <a:ext cx="672358" cy="647370"/>
            </a:xfrm>
            <a:custGeom>
              <a:avLst/>
              <a:gdLst/>
              <a:ahLst/>
              <a:cxnLst/>
              <a:rect l="l" t="t" r="r" b="b"/>
              <a:pathLst>
                <a:path w="14554" h="14555" extrusionOk="0">
                  <a:moveTo>
                    <a:pt x="14382" y="173"/>
                  </a:moveTo>
                  <a:lnTo>
                    <a:pt x="14382" y="14382"/>
                  </a:lnTo>
                  <a:lnTo>
                    <a:pt x="173" y="14382"/>
                  </a:lnTo>
                  <a:lnTo>
                    <a:pt x="173" y="173"/>
                  </a:lnTo>
                  <a:close/>
                  <a:moveTo>
                    <a:pt x="0" y="1"/>
                  </a:moveTo>
                  <a:lnTo>
                    <a:pt x="0" y="14554"/>
                  </a:lnTo>
                  <a:lnTo>
                    <a:pt x="14554" y="14554"/>
                  </a:lnTo>
                  <a:lnTo>
                    <a:pt x="14554"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28"/>
            <p:cNvSpPr/>
            <p:nvPr/>
          </p:nvSpPr>
          <p:spPr>
            <a:xfrm>
              <a:off x="4074301" y="7969210"/>
              <a:ext cx="672405" cy="647370"/>
            </a:xfrm>
            <a:custGeom>
              <a:avLst/>
              <a:gdLst/>
              <a:ahLst/>
              <a:cxnLst/>
              <a:rect l="l" t="t" r="r" b="b"/>
              <a:pathLst>
                <a:path w="14555" h="14555" extrusionOk="0">
                  <a:moveTo>
                    <a:pt x="14382" y="173"/>
                  </a:moveTo>
                  <a:lnTo>
                    <a:pt x="14382" y="14382"/>
                  </a:lnTo>
                  <a:lnTo>
                    <a:pt x="173" y="14382"/>
                  </a:lnTo>
                  <a:lnTo>
                    <a:pt x="173" y="173"/>
                  </a:lnTo>
                  <a:close/>
                  <a:moveTo>
                    <a:pt x="1" y="1"/>
                  </a:moveTo>
                  <a:lnTo>
                    <a:pt x="1" y="14554"/>
                  </a:lnTo>
                  <a:lnTo>
                    <a:pt x="14554" y="14554"/>
                  </a:lnTo>
                  <a:lnTo>
                    <a:pt x="14554"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28"/>
            <p:cNvSpPr/>
            <p:nvPr/>
          </p:nvSpPr>
          <p:spPr>
            <a:xfrm>
              <a:off x="4738387" y="7969210"/>
              <a:ext cx="672358" cy="647370"/>
            </a:xfrm>
            <a:custGeom>
              <a:avLst/>
              <a:gdLst/>
              <a:ahLst/>
              <a:cxnLst/>
              <a:rect l="l" t="t" r="r" b="b"/>
              <a:pathLst>
                <a:path w="14554" h="14555" extrusionOk="0">
                  <a:moveTo>
                    <a:pt x="14382" y="173"/>
                  </a:moveTo>
                  <a:lnTo>
                    <a:pt x="14382" y="14382"/>
                  </a:lnTo>
                  <a:lnTo>
                    <a:pt x="172" y="14382"/>
                  </a:lnTo>
                  <a:lnTo>
                    <a:pt x="172" y="173"/>
                  </a:lnTo>
                  <a:close/>
                  <a:moveTo>
                    <a:pt x="0" y="1"/>
                  </a:moveTo>
                  <a:lnTo>
                    <a:pt x="0" y="14554"/>
                  </a:lnTo>
                  <a:lnTo>
                    <a:pt x="14554" y="14554"/>
                  </a:lnTo>
                  <a:lnTo>
                    <a:pt x="14554"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28"/>
            <p:cNvSpPr/>
            <p:nvPr/>
          </p:nvSpPr>
          <p:spPr>
            <a:xfrm>
              <a:off x="5402750" y="7969210"/>
              <a:ext cx="672081" cy="647370"/>
            </a:xfrm>
            <a:custGeom>
              <a:avLst/>
              <a:gdLst/>
              <a:ahLst/>
              <a:cxnLst/>
              <a:rect l="l" t="t" r="r" b="b"/>
              <a:pathLst>
                <a:path w="14548" h="14555" extrusionOk="0">
                  <a:moveTo>
                    <a:pt x="14375" y="173"/>
                  </a:moveTo>
                  <a:lnTo>
                    <a:pt x="14375" y="14382"/>
                  </a:lnTo>
                  <a:lnTo>
                    <a:pt x="173" y="14382"/>
                  </a:lnTo>
                  <a:lnTo>
                    <a:pt x="173" y="173"/>
                  </a:lnTo>
                  <a:close/>
                  <a:moveTo>
                    <a:pt x="1" y="1"/>
                  </a:moveTo>
                  <a:lnTo>
                    <a:pt x="1" y="14554"/>
                  </a:lnTo>
                  <a:lnTo>
                    <a:pt x="14547" y="14554"/>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28"/>
            <p:cNvSpPr/>
            <p:nvPr/>
          </p:nvSpPr>
          <p:spPr>
            <a:xfrm>
              <a:off x="6066836" y="7969210"/>
              <a:ext cx="672035" cy="647370"/>
            </a:xfrm>
            <a:custGeom>
              <a:avLst/>
              <a:gdLst/>
              <a:ahLst/>
              <a:cxnLst/>
              <a:rect l="l" t="t" r="r" b="b"/>
              <a:pathLst>
                <a:path w="14547" h="14555" extrusionOk="0">
                  <a:moveTo>
                    <a:pt x="14375" y="173"/>
                  </a:moveTo>
                  <a:lnTo>
                    <a:pt x="14375" y="14382"/>
                  </a:lnTo>
                  <a:lnTo>
                    <a:pt x="172" y="14382"/>
                  </a:lnTo>
                  <a:lnTo>
                    <a:pt x="172" y="173"/>
                  </a:lnTo>
                  <a:close/>
                  <a:moveTo>
                    <a:pt x="0" y="1"/>
                  </a:moveTo>
                  <a:lnTo>
                    <a:pt x="0" y="14554"/>
                  </a:lnTo>
                  <a:lnTo>
                    <a:pt x="14547" y="14554"/>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28"/>
            <p:cNvSpPr/>
            <p:nvPr/>
          </p:nvSpPr>
          <p:spPr>
            <a:xfrm>
              <a:off x="-1238155" y="6051178"/>
              <a:ext cx="672035" cy="647014"/>
            </a:xfrm>
            <a:custGeom>
              <a:avLst/>
              <a:gdLst/>
              <a:ahLst/>
              <a:cxnLst/>
              <a:rect l="l" t="t" r="r" b="b"/>
              <a:pathLst>
                <a:path w="14547" h="14547" extrusionOk="0">
                  <a:moveTo>
                    <a:pt x="14374" y="172"/>
                  </a:moveTo>
                  <a:lnTo>
                    <a:pt x="14374" y="14375"/>
                  </a:lnTo>
                  <a:lnTo>
                    <a:pt x="172" y="14375"/>
                  </a:lnTo>
                  <a:lnTo>
                    <a:pt x="172" y="172"/>
                  </a:lnTo>
                  <a:close/>
                  <a:moveTo>
                    <a:pt x="0" y="0"/>
                  </a:moveTo>
                  <a:lnTo>
                    <a:pt x="0" y="14547"/>
                  </a:lnTo>
                  <a:lnTo>
                    <a:pt x="14547" y="14547"/>
                  </a:lnTo>
                  <a:lnTo>
                    <a:pt x="14547"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28"/>
            <p:cNvSpPr/>
            <p:nvPr/>
          </p:nvSpPr>
          <p:spPr>
            <a:xfrm>
              <a:off x="-574116" y="6051178"/>
              <a:ext cx="672081" cy="647014"/>
            </a:xfrm>
            <a:custGeom>
              <a:avLst/>
              <a:gdLst/>
              <a:ahLst/>
              <a:cxnLst/>
              <a:rect l="l" t="t" r="r" b="b"/>
              <a:pathLst>
                <a:path w="14548" h="14547" extrusionOk="0">
                  <a:moveTo>
                    <a:pt x="14375" y="172"/>
                  </a:moveTo>
                  <a:lnTo>
                    <a:pt x="14375" y="14375"/>
                  </a:lnTo>
                  <a:lnTo>
                    <a:pt x="173" y="14375"/>
                  </a:lnTo>
                  <a:lnTo>
                    <a:pt x="173" y="172"/>
                  </a:lnTo>
                  <a:close/>
                  <a:moveTo>
                    <a:pt x="0" y="0"/>
                  </a:moveTo>
                  <a:lnTo>
                    <a:pt x="0" y="14547"/>
                  </a:lnTo>
                  <a:lnTo>
                    <a:pt x="14547" y="14547"/>
                  </a:lnTo>
                  <a:lnTo>
                    <a:pt x="14547"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28"/>
            <p:cNvSpPr/>
            <p:nvPr/>
          </p:nvSpPr>
          <p:spPr>
            <a:xfrm>
              <a:off x="89924" y="6051178"/>
              <a:ext cx="672081" cy="647014"/>
            </a:xfrm>
            <a:custGeom>
              <a:avLst/>
              <a:gdLst/>
              <a:ahLst/>
              <a:cxnLst/>
              <a:rect l="l" t="t" r="r" b="b"/>
              <a:pathLst>
                <a:path w="14548" h="14547" extrusionOk="0">
                  <a:moveTo>
                    <a:pt x="14375" y="172"/>
                  </a:moveTo>
                  <a:lnTo>
                    <a:pt x="14375" y="14375"/>
                  </a:lnTo>
                  <a:lnTo>
                    <a:pt x="173" y="14375"/>
                  </a:lnTo>
                  <a:lnTo>
                    <a:pt x="173" y="172"/>
                  </a:lnTo>
                  <a:close/>
                  <a:moveTo>
                    <a:pt x="1" y="0"/>
                  </a:moveTo>
                  <a:lnTo>
                    <a:pt x="1" y="14547"/>
                  </a:lnTo>
                  <a:lnTo>
                    <a:pt x="14548" y="14547"/>
                  </a:lnTo>
                  <a:lnTo>
                    <a:pt x="14548"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28"/>
            <p:cNvSpPr/>
            <p:nvPr/>
          </p:nvSpPr>
          <p:spPr>
            <a:xfrm>
              <a:off x="754010" y="6051178"/>
              <a:ext cx="672081" cy="647014"/>
            </a:xfrm>
            <a:custGeom>
              <a:avLst/>
              <a:gdLst/>
              <a:ahLst/>
              <a:cxnLst/>
              <a:rect l="l" t="t" r="r" b="b"/>
              <a:pathLst>
                <a:path w="14548" h="14547" extrusionOk="0">
                  <a:moveTo>
                    <a:pt x="14375" y="172"/>
                  </a:moveTo>
                  <a:lnTo>
                    <a:pt x="14375" y="14375"/>
                  </a:lnTo>
                  <a:lnTo>
                    <a:pt x="173" y="14375"/>
                  </a:lnTo>
                  <a:lnTo>
                    <a:pt x="173" y="172"/>
                  </a:lnTo>
                  <a:close/>
                  <a:moveTo>
                    <a:pt x="0" y="0"/>
                  </a:moveTo>
                  <a:lnTo>
                    <a:pt x="0" y="14547"/>
                  </a:lnTo>
                  <a:lnTo>
                    <a:pt x="14547" y="14547"/>
                  </a:lnTo>
                  <a:lnTo>
                    <a:pt x="14547"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28"/>
            <p:cNvSpPr/>
            <p:nvPr/>
          </p:nvSpPr>
          <p:spPr>
            <a:xfrm>
              <a:off x="1418050" y="6051178"/>
              <a:ext cx="672405" cy="647014"/>
            </a:xfrm>
            <a:custGeom>
              <a:avLst/>
              <a:gdLst/>
              <a:ahLst/>
              <a:cxnLst/>
              <a:rect l="l" t="t" r="r" b="b"/>
              <a:pathLst>
                <a:path w="14555" h="14547" extrusionOk="0">
                  <a:moveTo>
                    <a:pt x="14382" y="172"/>
                  </a:moveTo>
                  <a:lnTo>
                    <a:pt x="14382" y="14375"/>
                  </a:lnTo>
                  <a:lnTo>
                    <a:pt x="173" y="14375"/>
                  </a:lnTo>
                  <a:lnTo>
                    <a:pt x="173" y="172"/>
                  </a:lnTo>
                  <a:close/>
                  <a:moveTo>
                    <a:pt x="1" y="0"/>
                  </a:moveTo>
                  <a:lnTo>
                    <a:pt x="1" y="14547"/>
                  </a:lnTo>
                  <a:lnTo>
                    <a:pt x="14554" y="14547"/>
                  </a:lnTo>
                  <a:lnTo>
                    <a:pt x="14554"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28"/>
            <p:cNvSpPr/>
            <p:nvPr/>
          </p:nvSpPr>
          <p:spPr>
            <a:xfrm>
              <a:off x="2082136" y="6051178"/>
              <a:ext cx="672358" cy="647014"/>
            </a:xfrm>
            <a:custGeom>
              <a:avLst/>
              <a:gdLst/>
              <a:ahLst/>
              <a:cxnLst/>
              <a:rect l="l" t="t" r="r" b="b"/>
              <a:pathLst>
                <a:path w="14554" h="14547" extrusionOk="0">
                  <a:moveTo>
                    <a:pt x="14382" y="172"/>
                  </a:moveTo>
                  <a:lnTo>
                    <a:pt x="14382" y="14375"/>
                  </a:lnTo>
                  <a:lnTo>
                    <a:pt x="173" y="14375"/>
                  </a:lnTo>
                  <a:lnTo>
                    <a:pt x="173" y="172"/>
                  </a:lnTo>
                  <a:close/>
                  <a:moveTo>
                    <a:pt x="0" y="0"/>
                  </a:moveTo>
                  <a:lnTo>
                    <a:pt x="0" y="14547"/>
                  </a:lnTo>
                  <a:lnTo>
                    <a:pt x="14554" y="14547"/>
                  </a:lnTo>
                  <a:lnTo>
                    <a:pt x="14554"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28"/>
            <p:cNvSpPr/>
            <p:nvPr/>
          </p:nvSpPr>
          <p:spPr>
            <a:xfrm>
              <a:off x="2746176" y="6051178"/>
              <a:ext cx="672405" cy="647014"/>
            </a:xfrm>
            <a:custGeom>
              <a:avLst/>
              <a:gdLst/>
              <a:ahLst/>
              <a:cxnLst/>
              <a:rect l="l" t="t" r="r" b="b"/>
              <a:pathLst>
                <a:path w="14555" h="14547" extrusionOk="0">
                  <a:moveTo>
                    <a:pt x="14382" y="172"/>
                  </a:moveTo>
                  <a:lnTo>
                    <a:pt x="14382" y="14375"/>
                  </a:lnTo>
                  <a:lnTo>
                    <a:pt x="173" y="14375"/>
                  </a:lnTo>
                  <a:lnTo>
                    <a:pt x="173" y="172"/>
                  </a:lnTo>
                  <a:close/>
                  <a:moveTo>
                    <a:pt x="1" y="0"/>
                  </a:moveTo>
                  <a:lnTo>
                    <a:pt x="1" y="14547"/>
                  </a:lnTo>
                  <a:lnTo>
                    <a:pt x="14554" y="14547"/>
                  </a:lnTo>
                  <a:lnTo>
                    <a:pt x="14554"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28"/>
            <p:cNvSpPr/>
            <p:nvPr/>
          </p:nvSpPr>
          <p:spPr>
            <a:xfrm>
              <a:off x="3410262" y="6051178"/>
              <a:ext cx="672358" cy="647014"/>
            </a:xfrm>
            <a:custGeom>
              <a:avLst/>
              <a:gdLst/>
              <a:ahLst/>
              <a:cxnLst/>
              <a:rect l="l" t="t" r="r" b="b"/>
              <a:pathLst>
                <a:path w="14554" h="14547" extrusionOk="0">
                  <a:moveTo>
                    <a:pt x="14382" y="172"/>
                  </a:moveTo>
                  <a:lnTo>
                    <a:pt x="14382" y="14375"/>
                  </a:lnTo>
                  <a:lnTo>
                    <a:pt x="173" y="14375"/>
                  </a:lnTo>
                  <a:lnTo>
                    <a:pt x="173" y="172"/>
                  </a:lnTo>
                  <a:close/>
                  <a:moveTo>
                    <a:pt x="0" y="0"/>
                  </a:moveTo>
                  <a:lnTo>
                    <a:pt x="0" y="14547"/>
                  </a:lnTo>
                  <a:lnTo>
                    <a:pt x="14554" y="14547"/>
                  </a:lnTo>
                  <a:lnTo>
                    <a:pt x="14554"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28"/>
            <p:cNvSpPr/>
            <p:nvPr/>
          </p:nvSpPr>
          <p:spPr>
            <a:xfrm>
              <a:off x="4074301" y="6051178"/>
              <a:ext cx="672405" cy="647014"/>
            </a:xfrm>
            <a:custGeom>
              <a:avLst/>
              <a:gdLst/>
              <a:ahLst/>
              <a:cxnLst/>
              <a:rect l="l" t="t" r="r" b="b"/>
              <a:pathLst>
                <a:path w="14555" h="14547" extrusionOk="0">
                  <a:moveTo>
                    <a:pt x="14382" y="172"/>
                  </a:moveTo>
                  <a:lnTo>
                    <a:pt x="14382" y="14375"/>
                  </a:lnTo>
                  <a:lnTo>
                    <a:pt x="173" y="14375"/>
                  </a:lnTo>
                  <a:lnTo>
                    <a:pt x="173" y="172"/>
                  </a:lnTo>
                  <a:close/>
                  <a:moveTo>
                    <a:pt x="1" y="0"/>
                  </a:moveTo>
                  <a:lnTo>
                    <a:pt x="1" y="14547"/>
                  </a:lnTo>
                  <a:lnTo>
                    <a:pt x="14554" y="14547"/>
                  </a:lnTo>
                  <a:lnTo>
                    <a:pt x="14554"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28"/>
            <p:cNvSpPr/>
            <p:nvPr/>
          </p:nvSpPr>
          <p:spPr>
            <a:xfrm>
              <a:off x="4738387" y="6051178"/>
              <a:ext cx="672358" cy="647014"/>
            </a:xfrm>
            <a:custGeom>
              <a:avLst/>
              <a:gdLst/>
              <a:ahLst/>
              <a:cxnLst/>
              <a:rect l="l" t="t" r="r" b="b"/>
              <a:pathLst>
                <a:path w="14554" h="14547" extrusionOk="0">
                  <a:moveTo>
                    <a:pt x="14382" y="172"/>
                  </a:moveTo>
                  <a:lnTo>
                    <a:pt x="14382" y="14375"/>
                  </a:lnTo>
                  <a:lnTo>
                    <a:pt x="172" y="14375"/>
                  </a:lnTo>
                  <a:lnTo>
                    <a:pt x="172" y="172"/>
                  </a:lnTo>
                  <a:close/>
                  <a:moveTo>
                    <a:pt x="0" y="0"/>
                  </a:moveTo>
                  <a:lnTo>
                    <a:pt x="0" y="14547"/>
                  </a:lnTo>
                  <a:lnTo>
                    <a:pt x="14554" y="14547"/>
                  </a:lnTo>
                  <a:lnTo>
                    <a:pt x="14554"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28"/>
            <p:cNvSpPr/>
            <p:nvPr/>
          </p:nvSpPr>
          <p:spPr>
            <a:xfrm>
              <a:off x="5402750" y="6051178"/>
              <a:ext cx="672081" cy="647014"/>
            </a:xfrm>
            <a:custGeom>
              <a:avLst/>
              <a:gdLst/>
              <a:ahLst/>
              <a:cxnLst/>
              <a:rect l="l" t="t" r="r" b="b"/>
              <a:pathLst>
                <a:path w="14548" h="14547" extrusionOk="0">
                  <a:moveTo>
                    <a:pt x="14375" y="172"/>
                  </a:moveTo>
                  <a:lnTo>
                    <a:pt x="14375" y="14375"/>
                  </a:lnTo>
                  <a:lnTo>
                    <a:pt x="173" y="14375"/>
                  </a:lnTo>
                  <a:lnTo>
                    <a:pt x="173" y="172"/>
                  </a:lnTo>
                  <a:close/>
                  <a:moveTo>
                    <a:pt x="1" y="0"/>
                  </a:moveTo>
                  <a:lnTo>
                    <a:pt x="1" y="14547"/>
                  </a:lnTo>
                  <a:lnTo>
                    <a:pt x="14547" y="14547"/>
                  </a:lnTo>
                  <a:lnTo>
                    <a:pt x="14547"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28"/>
            <p:cNvSpPr/>
            <p:nvPr/>
          </p:nvSpPr>
          <p:spPr>
            <a:xfrm>
              <a:off x="6066836" y="6051178"/>
              <a:ext cx="672035" cy="647014"/>
            </a:xfrm>
            <a:custGeom>
              <a:avLst/>
              <a:gdLst/>
              <a:ahLst/>
              <a:cxnLst/>
              <a:rect l="l" t="t" r="r" b="b"/>
              <a:pathLst>
                <a:path w="14547" h="14547" extrusionOk="0">
                  <a:moveTo>
                    <a:pt x="14375" y="172"/>
                  </a:moveTo>
                  <a:lnTo>
                    <a:pt x="14375" y="14375"/>
                  </a:lnTo>
                  <a:lnTo>
                    <a:pt x="172" y="14375"/>
                  </a:lnTo>
                  <a:lnTo>
                    <a:pt x="172" y="172"/>
                  </a:lnTo>
                  <a:close/>
                  <a:moveTo>
                    <a:pt x="0" y="0"/>
                  </a:moveTo>
                  <a:lnTo>
                    <a:pt x="0" y="14547"/>
                  </a:lnTo>
                  <a:lnTo>
                    <a:pt x="14547" y="14547"/>
                  </a:lnTo>
                  <a:lnTo>
                    <a:pt x="14547"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28"/>
            <p:cNvSpPr/>
            <p:nvPr/>
          </p:nvSpPr>
          <p:spPr>
            <a:xfrm>
              <a:off x="-1238155" y="6690508"/>
              <a:ext cx="672035" cy="647059"/>
            </a:xfrm>
            <a:custGeom>
              <a:avLst/>
              <a:gdLst/>
              <a:ahLst/>
              <a:cxnLst/>
              <a:rect l="l" t="t" r="r" b="b"/>
              <a:pathLst>
                <a:path w="14547" h="14548" extrusionOk="0">
                  <a:moveTo>
                    <a:pt x="14374" y="173"/>
                  </a:moveTo>
                  <a:lnTo>
                    <a:pt x="14374" y="14375"/>
                  </a:lnTo>
                  <a:lnTo>
                    <a:pt x="172" y="14375"/>
                  </a:lnTo>
                  <a:lnTo>
                    <a:pt x="172" y="173"/>
                  </a:lnTo>
                  <a:close/>
                  <a:moveTo>
                    <a:pt x="0" y="1"/>
                  </a:moveTo>
                  <a:lnTo>
                    <a:pt x="0" y="14547"/>
                  </a:lnTo>
                  <a:lnTo>
                    <a:pt x="14547" y="14547"/>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28"/>
            <p:cNvSpPr/>
            <p:nvPr/>
          </p:nvSpPr>
          <p:spPr>
            <a:xfrm>
              <a:off x="-574116" y="6690508"/>
              <a:ext cx="672081" cy="647059"/>
            </a:xfrm>
            <a:custGeom>
              <a:avLst/>
              <a:gdLst/>
              <a:ahLst/>
              <a:cxnLst/>
              <a:rect l="l" t="t" r="r" b="b"/>
              <a:pathLst>
                <a:path w="14548" h="14548" extrusionOk="0">
                  <a:moveTo>
                    <a:pt x="14375" y="173"/>
                  </a:moveTo>
                  <a:lnTo>
                    <a:pt x="14375" y="14375"/>
                  </a:lnTo>
                  <a:lnTo>
                    <a:pt x="173" y="14375"/>
                  </a:lnTo>
                  <a:lnTo>
                    <a:pt x="173" y="173"/>
                  </a:lnTo>
                  <a:close/>
                  <a:moveTo>
                    <a:pt x="0" y="1"/>
                  </a:moveTo>
                  <a:lnTo>
                    <a:pt x="0" y="14547"/>
                  </a:lnTo>
                  <a:lnTo>
                    <a:pt x="14547" y="14547"/>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28"/>
            <p:cNvSpPr/>
            <p:nvPr/>
          </p:nvSpPr>
          <p:spPr>
            <a:xfrm>
              <a:off x="89924" y="6690508"/>
              <a:ext cx="672081" cy="647059"/>
            </a:xfrm>
            <a:custGeom>
              <a:avLst/>
              <a:gdLst/>
              <a:ahLst/>
              <a:cxnLst/>
              <a:rect l="l" t="t" r="r" b="b"/>
              <a:pathLst>
                <a:path w="14548" h="14548" extrusionOk="0">
                  <a:moveTo>
                    <a:pt x="14375" y="173"/>
                  </a:moveTo>
                  <a:lnTo>
                    <a:pt x="14375" y="14375"/>
                  </a:lnTo>
                  <a:lnTo>
                    <a:pt x="173" y="14375"/>
                  </a:lnTo>
                  <a:lnTo>
                    <a:pt x="173" y="173"/>
                  </a:lnTo>
                  <a:close/>
                  <a:moveTo>
                    <a:pt x="1" y="1"/>
                  </a:moveTo>
                  <a:lnTo>
                    <a:pt x="1" y="14547"/>
                  </a:lnTo>
                  <a:lnTo>
                    <a:pt x="14548" y="14547"/>
                  </a:lnTo>
                  <a:lnTo>
                    <a:pt x="14548"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28"/>
            <p:cNvSpPr/>
            <p:nvPr/>
          </p:nvSpPr>
          <p:spPr>
            <a:xfrm>
              <a:off x="754010" y="6690508"/>
              <a:ext cx="672081" cy="647059"/>
            </a:xfrm>
            <a:custGeom>
              <a:avLst/>
              <a:gdLst/>
              <a:ahLst/>
              <a:cxnLst/>
              <a:rect l="l" t="t" r="r" b="b"/>
              <a:pathLst>
                <a:path w="14548" h="14548" extrusionOk="0">
                  <a:moveTo>
                    <a:pt x="14375" y="173"/>
                  </a:moveTo>
                  <a:lnTo>
                    <a:pt x="14375" y="14375"/>
                  </a:lnTo>
                  <a:lnTo>
                    <a:pt x="173" y="14375"/>
                  </a:lnTo>
                  <a:lnTo>
                    <a:pt x="173" y="173"/>
                  </a:lnTo>
                  <a:close/>
                  <a:moveTo>
                    <a:pt x="0" y="1"/>
                  </a:moveTo>
                  <a:lnTo>
                    <a:pt x="0" y="14547"/>
                  </a:lnTo>
                  <a:lnTo>
                    <a:pt x="14547" y="14547"/>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28"/>
            <p:cNvSpPr/>
            <p:nvPr/>
          </p:nvSpPr>
          <p:spPr>
            <a:xfrm>
              <a:off x="1418050" y="6690508"/>
              <a:ext cx="672405" cy="647059"/>
            </a:xfrm>
            <a:custGeom>
              <a:avLst/>
              <a:gdLst/>
              <a:ahLst/>
              <a:cxnLst/>
              <a:rect l="l" t="t" r="r" b="b"/>
              <a:pathLst>
                <a:path w="14555" h="14548" extrusionOk="0">
                  <a:moveTo>
                    <a:pt x="14382" y="173"/>
                  </a:moveTo>
                  <a:lnTo>
                    <a:pt x="14382" y="14375"/>
                  </a:lnTo>
                  <a:lnTo>
                    <a:pt x="173" y="14375"/>
                  </a:lnTo>
                  <a:lnTo>
                    <a:pt x="173" y="173"/>
                  </a:lnTo>
                  <a:close/>
                  <a:moveTo>
                    <a:pt x="1" y="1"/>
                  </a:moveTo>
                  <a:lnTo>
                    <a:pt x="1" y="14547"/>
                  </a:lnTo>
                  <a:lnTo>
                    <a:pt x="14554" y="14547"/>
                  </a:lnTo>
                  <a:lnTo>
                    <a:pt x="14554"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28"/>
            <p:cNvSpPr/>
            <p:nvPr/>
          </p:nvSpPr>
          <p:spPr>
            <a:xfrm>
              <a:off x="2082136" y="6690508"/>
              <a:ext cx="672358" cy="647059"/>
            </a:xfrm>
            <a:custGeom>
              <a:avLst/>
              <a:gdLst/>
              <a:ahLst/>
              <a:cxnLst/>
              <a:rect l="l" t="t" r="r" b="b"/>
              <a:pathLst>
                <a:path w="14554" h="14548" extrusionOk="0">
                  <a:moveTo>
                    <a:pt x="14382" y="173"/>
                  </a:moveTo>
                  <a:lnTo>
                    <a:pt x="14382" y="14375"/>
                  </a:lnTo>
                  <a:lnTo>
                    <a:pt x="173" y="14375"/>
                  </a:lnTo>
                  <a:lnTo>
                    <a:pt x="173" y="173"/>
                  </a:lnTo>
                  <a:close/>
                  <a:moveTo>
                    <a:pt x="0" y="1"/>
                  </a:moveTo>
                  <a:lnTo>
                    <a:pt x="0" y="14547"/>
                  </a:lnTo>
                  <a:lnTo>
                    <a:pt x="14554" y="14547"/>
                  </a:lnTo>
                  <a:lnTo>
                    <a:pt x="14554"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28"/>
            <p:cNvSpPr/>
            <p:nvPr/>
          </p:nvSpPr>
          <p:spPr>
            <a:xfrm>
              <a:off x="2746176" y="6690508"/>
              <a:ext cx="672405" cy="647059"/>
            </a:xfrm>
            <a:custGeom>
              <a:avLst/>
              <a:gdLst/>
              <a:ahLst/>
              <a:cxnLst/>
              <a:rect l="l" t="t" r="r" b="b"/>
              <a:pathLst>
                <a:path w="14555" h="14548" extrusionOk="0">
                  <a:moveTo>
                    <a:pt x="14382" y="173"/>
                  </a:moveTo>
                  <a:lnTo>
                    <a:pt x="14382" y="14375"/>
                  </a:lnTo>
                  <a:lnTo>
                    <a:pt x="173" y="14375"/>
                  </a:lnTo>
                  <a:lnTo>
                    <a:pt x="173" y="173"/>
                  </a:lnTo>
                  <a:close/>
                  <a:moveTo>
                    <a:pt x="1" y="1"/>
                  </a:moveTo>
                  <a:lnTo>
                    <a:pt x="1" y="14547"/>
                  </a:lnTo>
                  <a:lnTo>
                    <a:pt x="14554" y="14547"/>
                  </a:lnTo>
                  <a:lnTo>
                    <a:pt x="14554"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28"/>
            <p:cNvSpPr/>
            <p:nvPr/>
          </p:nvSpPr>
          <p:spPr>
            <a:xfrm>
              <a:off x="3410262" y="6690508"/>
              <a:ext cx="672358" cy="647059"/>
            </a:xfrm>
            <a:custGeom>
              <a:avLst/>
              <a:gdLst/>
              <a:ahLst/>
              <a:cxnLst/>
              <a:rect l="l" t="t" r="r" b="b"/>
              <a:pathLst>
                <a:path w="14554" h="14548" extrusionOk="0">
                  <a:moveTo>
                    <a:pt x="14382" y="173"/>
                  </a:moveTo>
                  <a:lnTo>
                    <a:pt x="14382" y="14375"/>
                  </a:lnTo>
                  <a:lnTo>
                    <a:pt x="173" y="14375"/>
                  </a:lnTo>
                  <a:lnTo>
                    <a:pt x="173" y="173"/>
                  </a:lnTo>
                  <a:close/>
                  <a:moveTo>
                    <a:pt x="0" y="1"/>
                  </a:moveTo>
                  <a:lnTo>
                    <a:pt x="0" y="14547"/>
                  </a:lnTo>
                  <a:lnTo>
                    <a:pt x="14554" y="14547"/>
                  </a:lnTo>
                  <a:lnTo>
                    <a:pt x="14554"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28"/>
            <p:cNvSpPr/>
            <p:nvPr/>
          </p:nvSpPr>
          <p:spPr>
            <a:xfrm>
              <a:off x="4074301" y="6690508"/>
              <a:ext cx="672405" cy="647059"/>
            </a:xfrm>
            <a:custGeom>
              <a:avLst/>
              <a:gdLst/>
              <a:ahLst/>
              <a:cxnLst/>
              <a:rect l="l" t="t" r="r" b="b"/>
              <a:pathLst>
                <a:path w="14555" h="14548" extrusionOk="0">
                  <a:moveTo>
                    <a:pt x="14382" y="173"/>
                  </a:moveTo>
                  <a:lnTo>
                    <a:pt x="14382" y="14375"/>
                  </a:lnTo>
                  <a:lnTo>
                    <a:pt x="173" y="14375"/>
                  </a:lnTo>
                  <a:lnTo>
                    <a:pt x="173" y="173"/>
                  </a:lnTo>
                  <a:close/>
                  <a:moveTo>
                    <a:pt x="1" y="1"/>
                  </a:moveTo>
                  <a:lnTo>
                    <a:pt x="1" y="14547"/>
                  </a:lnTo>
                  <a:lnTo>
                    <a:pt x="14554" y="14547"/>
                  </a:lnTo>
                  <a:lnTo>
                    <a:pt x="14554"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28"/>
            <p:cNvSpPr/>
            <p:nvPr/>
          </p:nvSpPr>
          <p:spPr>
            <a:xfrm>
              <a:off x="4738387" y="6690508"/>
              <a:ext cx="672358" cy="647059"/>
            </a:xfrm>
            <a:custGeom>
              <a:avLst/>
              <a:gdLst/>
              <a:ahLst/>
              <a:cxnLst/>
              <a:rect l="l" t="t" r="r" b="b"/>
              <a:pathLst>
                <a:path w="14554" h="14548" extrusionOk="0">
                  <a:moveTo>
                    <a:pt x="14382" y="173"/>
                  </a:moveTo>
                  <a:lnTo>
                    <a:pt x="14382" y="14375"/>
                  </a:lnTo>
                  <a:lnTo>
                    <a:pt x="172" y="14375"/>
                  </a:lnTo>
                  <a:lnTo>
                    <a:pt x="172" y="173"/>
                  </a:lnTo>
                  <a:close/>
                  <a:moveTo>
                    <a:pt x="0" y="1"/>
                  </a:moveTo>
                  <a:lnTo>
                    <a:pt x="0" y="14547"/>
                  </a:lnTo>
                  <a:lnTo>
                    <a:pt x="14554" y="14547"/>
                  </a:lnTo>
                  <a:lnTo>
                    <a:pt x="14554"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28"/>
            <p:cNvSpPr/>
            <p:nvPr/>
          </p:nvSpPr>
          <p:spPr>
            <a:xfrm>
              <a:off x="5402750" y="6690508"/>
              <a:ext cx="672081" cy="647059"/>
            </a:xfrm>
            <a:custGeom>
              <a:avLst/>
              <a:gdLst/>
              <a:ahLst/>
              <a:cxnLst/>
              <a:rect l="l" t="t" r="r" b="b"/>
              <a:pathLst>
                <a:path w="14548" h="14548" extrusionOk="0">
                  <a:moveTo>
                    <a:pt x="14375" y="173"/>
                  </a:moveTo>
                  <a:lnTo>
                    <a:pt x="14375" y="14375"/>
                  </a:lnTo>
                  <a:lnTo>
                    <a:pt x="173" y="14375"/>
                  </a:lnTo>
                  <a:lnTo>
                    <a:pt x="173" y="173"/>
                  </a:lnTo>
                  <a:close/>
                  <a:moveTo>
                    <a:pt x="1" y="1"/>
                  </a:moveTo>
                  <a:lnTo>
                    <a:pt x="1" y="14547"/>
                  </a:lnTo>
                  <a:lnTo>
                    <a:pt x="14547" y="14547"/>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28"/>
            <p:cNvSpPr/>
            <p:nvPr/>
          </p:nvSpPr>
          <p:spPr>
            <a:xfrm>
              <a:off x="6066836" y="6690508"/>
              <a:ext cx="672035" cy="647059"/>
            </a:xfrm>
            <a:custGeom>
              <a:avLst/>
              <a:gdLst/>
              <a:ahLst/>
              <a:cxnLst/>
              <a:rect l="l" t="t" r="r" b="b"/>
              <a:pathLst>
                <a:path w="14547" h="14548" extrusionOk="0">
                  <a:moveTo>
                    <a:pt x="14375" y="173"/>
                  </a:moveTo>
                  <a:lnTo>
                    <a:pt x="14375" y="14375"/>
                  </a:lnTo>
                  <a:lnTo>
                    <a:pt x="172" y="14375"/>
                  </a:lnTo>
                  <a:lnTo>
                    <a:pt x="172" y="173"/>
                  </a:lnTo>
                  <a:close/>
                  <a:moveTo>
                    <a:pt x="0" y="1"/>
                  </a:moveTo>
                  <a:lnTo>
                    <a:pt x="0" y="14547"/>
                  </a:lnTo>
                  <a:lnTo>
                    <a:pt x="14547" y="14547"/>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28"/>
            <p:cNvSpPr/>
            <p:nvPr/>
          </p:nvSpPr>
          <p:spPr>
            <a:xfrm>
              <a:off x="-1238155" y="7329881"/>
              <a:ext cx="672035" cy="647326"/>
            </a:xfrm>
            <a:custGeom>
              <a:avLst/>
              <a:gdLst/>
              <a:ahLst/>
              <a:cxnLst/>
              <a:rect l="l" t="t" r="r" b="b"/>
              <a:pathLst>
                <a:path w="14547" h="14554" extrusionOk="0">
                  <a:moveTo>
                    <a:pt x="14374" y="172"/>
                  </a:moveTo>
                  <a:lnTo>
                    <a:pt x="14374" y="14382"/>
                  </a:lnTo>
                  <a:lnTo>
                    <a:pt x="172" y="14382"/>
                  </a:lnTo>
                  <a:lnTo>
                    <a:pt x="172" y="172"/>
                  </a:lnTo>
                  <a:close/>
                  <a:moveTo>
                    <a:pt x="0" y="0"/>
                  </a:moveTo>
                  <a:lnTo>
                    <a:pt x="0" y="14554"/>
                  </a:lnTo>
                  <a:lnTo>
                    <a:pt x="14547" y="14554"/>
                  </a:lnTo>
                  <a:lnTo>
                    <a:pt x="14547"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28"/>
            <p:cNvSpPr/>
            <p:nvPr/>
          </p:nvSpPr>
          <p:spPr>
            <a:xfrm>
              <a:off x="-574116" y="7329881"/>
              <a:ext cx="672081" cy="647326"/>
            </a:xfrm>
            <a:custGeom>
              <a:avLst/>
              <a:gdLst/>
              <a:ahLst/>
              <a:cxnLst/>
              <a:rect l="l" t="t" r="r" b="b"/>
              <a:pathLst>
                <a:path w="14548" h="14554" extrusionOk="0">
                  <a:moveTo>
                    <a:pt x="14375" y="172"/>
                  </a:moveTo>
                  <a:lnTo>
                    <a:pt x="14375" y="14382"/>
                  </a:lnTo>
                  <a:lnTo>
                    <a:pt x="173" y="14382"/>
                  </a:lnTo>
                  <a:lnTo>
                    <a:pt x="173" y="172"/>
                  </a:lnTo>
                  <a:close/>
                  <a:moveTo>
                    <a:pt x="0" y="0"/>
                  </a:moveTo>
                  <a:lnTo>
                    <a:pt x="0" y="14554"/>
                  </a:lnTo>
                  <a:lnTo>
                    <a:pt x="14547" y="14554"/>
                  </a:lnTo>
                  <a:lnTo>
                    <a:pt x="14547"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28"/>
            <p:cNvSpPr/>
            <p:nvPr/>
          </p:nvSpPr>
          <p:spPr>
            <a:xfrm>
              <a:off x="89924" y="7329881"/>
              <a:ext cx="672081" cy="647326"/>
            </a:xfrm>
            <a:custGeom>
              <a:avLst/>
              <a:gdLst/>
              <a:ahLst/>
              <a:cxnLst/>
              <a:rect l="l" t="t" r="r" b="b"/>
              <a:pathLst>
                <a:path w="14548" h="14554" extrusionOk="0">
                  <a:moveTo>
                    <a:pt x="14375" y="172"/>
                  </a:moveTo>
                  <a:lnTo>
                    <a:pt x="14375" y="14382"/>
                  </a:lnTo>
                  <a:lnTo>
                    <a:pt x="173" y="14382"/>
                  </a:lnTo>
                  <a:lnTo>
                    <a:pt x="173" y="172"/>
                  </a:lnTo>
                  <a:close/>
                  <a:moveTo>
                    <a:pt x="1" y="0"/>
                  </a:moveTo>
                  <a:lnTo>
                    <a:pt x="1" y="14554"/>
                  </a:lnTo>
                  <a:lnTo>
                    <a:pt x="14548" y="14554"/>
                  </a:lnTo>
                  <a:lnTo>
                    <a:pt x="14548"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28"/>
            <p:cNvSpPr/>
            <p:nvPr/>
          </p:nvSpPr>
          <p:spPr>
            <a:xfrm>
              <a:off x="754010" y="7329881"/>
              <a:ext cx="672081" cy="647326"/>
            </a:xfrm>
            <a:custGeom>
              <a:avLst/>
              <a:gdLst/>
              <a:ahLst/>
              <a:cxnLst/>
              <a:rect l="l" t="t" r="r" b="b"/>
              <a:pathLst>
                <a:path w="14548" h="14554" extrusionOk="0">
                  <a:moveTo>
                    <a:pt x="14375" y="172"/>
                  </a:moveTo>
                  <a:lnTo>
                    <a:pt x="14375" y="14382"/>
                  </a:lnTo>
                  <a:lnTo>
                    <a:pt x="173" y="14382"/>
                  </a:lnTo>
                  <a:lnTo>
                    <a:pt x="173" y="172"/>
                  </a:lnTo>
                  <a:close/>
                  <a:moveTo>
                    <a:pt x="0" y="0"/>
                  </a:moveTo>
                  <a:lnTo>
                    <a:pt x="0" y="14554"/>
                  </a:lnTo>
                  <a:lnTo>
                    <a:pt x="14547" y="14554"/>
                  </a:lnTo>
                  <a:lnTo>
                    <a:pt x="14547"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28"/>
            <p:cNvSpPr/>
            <p:nvPr/>
          </p:nvSpPr>
          <p:spPr>
            <a:xfrm>
              <a:off x="1418050" y="7329881"/>
              <a:ext cx="672405" cy="647326"/>
            </a:xfrm>
            <a:custGeom>
              <a:avLst/>
              <a:gdLst/>
              <a:ahLst/>
              <a:cxnLst/>
              <a:rect l="l" t="t" r="r" b="b"/>
              <a:pathLst>
                <a:path w="14555" h="14554" extrusionOk="0">
                  <a:moveTo>
                    <a:pt x="14382" y="172"/>
                  </a:moveTo>
                  <a:lnTo>
                    <a:pt x="14382" y="14382"/>
                  </a:lnTo>
                  <a:lnTo>
                    <a:pt x="173" y="14382"/>
                  </a:lnTo>
                  <a:lnTo>
                    <a:pt x="173" y="172"/>
                  </a:lnTo>
                  <a:close/>
                  <a:moveTo>
                    <a:pt x="1" y="0"/>
                  </a:moveTo>
                  <a:lnTo>
                    <a:pt x="1" y="14554"/>
                  </a:lnTo>
                  <a:lnTo>
                    <a:pt x="14554" y="14554"/>
                  </a:lnTo>
                  <a:lnTo>
                    <a:pt x="14554"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28"/>
            <p:cNvSpPr/>
            <p:nvPr/>
          </p:nvSpPr>
          <p:spPr>
            <a:xfrm>
              <a:off x="2082136" y="7329881"/>
              <a:ext cx="672358" cy="647326"/>
            </a:xfrm>
            <a:custGeom>
              <a:avLst/>
              <a:gdLst/>
              <a:ahLst/>
              <a:cxnLst/>
              <a:rect l="l" t="t" r="r" b="b"/>
              <a:pathLst>
                <a:path w="14554" h="14554" extrusionOk="0">
                  <a:moveTo>
                    <a:pt x="14382" y="172"/>
                  </a:moveTo>
                  <a:lnTo>
                    <a:pt x="14382" y="14382"/>
                  </a:lnTo>
                  <a:lnTo>
                    <a:pt x="173" y="14382"/>
                  </a:lnTo>
                  <a:lnTo>
                    <a:pt x="173" y="172"/>
                  </a:lnTo>
                  <a:close/>
                  <a:moveTo>
                    <a:pt x="0" y="0"/>
                  </a:moveTo>
                  <a:lnTo>
                    <a:pt x="0" y="14554"/>
                  </a:lnTo>
                  <a:lnTo>
                    <a:pt x="14554" y="14554"/>
                  </a:lnTo>
                  <a:lnTo>
                    <a:pt x="14554"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28"/>
            <p:cNvSpPr/>
            <p:nvPr/>
          </p:nvSpPr>
          <p:spPr>
            <a:xfrm>
              <a:off x="2746176" y="7329881"/>
              <a:ext cx="672405" cy="647326"/>
            </a:xfrm>
            <a:custGeom>
              <a:avLst/>
              <a:gdLst/>
              <a:ahLst/>
              <a:cxnLst/>
              <a:rect l="l" t="t" r="r" b="b"/>
              <a:pathLst>
                <a:path w="14555" h="14554" extrusionOk="0">
                  <a:moveTo>
                    <a:pt x="14382" y="172"/>
                  </a:moveTo>
                  <a:lnTo>
                    <a:pt x="14382" y="14382"/>
                  </a:lnTo>
                  <a:lnTo>
                    <a:pt x="173" y="14382"/>
                  </a:lnTo>
                  <a:lnTo>
                    <a:pt x="173" y="172"/>
                  </a:lnTo>
                  <a:close/>
                  <a:moveTo>
                    <a:pt x="1" y="0"/>
                  </a:moveTo>
                  <a:lnTo>
                    <a:pt x="1" y="14554"/>
                  </a:lnTo>
                  <a:lnTo>
                    <a:pt x="14554" y="14554"/>
                  </a:lnTo>
                  <a:lnTo>
                    <a:pt x="14554"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28"/>
            <p:cNvSpPr/>
            <p:nvPr/>
          </p:nvSpPr>
          <p:spPr>
            <a:xfrm>
              <a:off x="3410262" y="7329881"/>
              <a:ext cx="672358" cy="647326"/>
            </a:xfrm>
            <a:custGeom>
              <a:avLst/>
              <a:gdLst/>
              <a:ahLst/>
              <a:cxnLst/>
              <a:rect l="l" t="t" r="r" b="b"/>
              <a:pathLst>
                <a:path w="14554" h="14554" extrusionOk="0">
                  <a:moveTo>
                    <a:pt x="14382" y="172"/>
                  </a:moveTo>
                  <a:lnTo>
                    <a:pt x="14382" y="14382"/>
                  </a:lnTo>
                  <a:lnTo>
                    <a:pt x="173" y="14382"/>
                  </a:lnTo>
                  <a:lnTo>
                    <a:pt x="173" y="172"/>
                  </a:lnTo>
                  <a:close/>
                  <a:moveTo>
                    <a:pt x="0" y="0"/>
                  </a:moveTo>
                  <a:lnTo>
                    <a:pt x="0" y="14554"/>
                  </a:lnTo>
                  <a:lnTo>
                    <a:pt x="14554" y="14554"/>
                  </a:lnTo>
                  <a:lnTo>
                    <a:pt x="14554"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28"/>
            <p:cNvSpPr/>
            <p:nvPr/>
          </p:nvSpPr>
          <p:spPr>
            <a:xfrm>
              <a:off x="4074301" y="7329881"/>
              <a:ext cx="672405" cy="647326"/>
            </a:xfrm>
            <a:custGeom>
              <a:avLst/>
              <a:gdLst/>
              <a:ahLst/>
              <a:cxnLst/>
              <a:rect l="l" t="t" r="r" b="b"/>
              <a:pathLst>
                <a:path w="14555" h="14554" extrusionOk="0">
                  <a:moveTo>
                    <a:pt x="14382" y="172"/>
                  </a:moveTo>
                  <a:lnTo>
                    <a:pt x="14382" y="14382"/>
                  </a:lnTo>
                  <a:lnTo>
                    <a:pt x="173" y="14382"/>
                  </a:lnTo>
                  <a:lnTo>
                    <a:pt x="173" y="172"/>
                  </a:lnTo>
                  <a:close/>
                  <a:moveTo>
                    <a:pt x="1" y="0"/>
                  </a:moveTo>
                  <a:lnTo>
                    <a:pt x="1" y="14554"/>
                  </a:lnTo>
                  <a:lnTo>
                    <a:pt x="14554" y="14554"/>
                  </a:lnTo>
                  <a:lnTo>
                    <a:pt x="14554"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28"/>
            <p:cNvSpPr/>
            <p:nvPr/>
          </p:nvSpPr>
          <p:spPr>
            <a:xfrm>
              <a:off x="4738387" y="7329881"/>
              <a:ext cx="672358" cy="647326"/>
            </a:xfrm>
            <a:custGeom>
              <a:avLst/>
              <a:gdLst/>
              <a:ahLst/>
              <a:cxnLst/>
              <a:rect l="l" t="t" r="r" b="b"/>
              <a:pathLst>
                <a:path w="14554" h="14554" extrusionOk="0">
                  <a:moveTo>
                    <a:pt x="14382" y="172"/>
                  </a:moveTo>
                  <a:lnTo>
                    <a:pt x="14382" y="14382"/>
                  </a:lnTo>
                  <a:lnTo>
                    <a:pt x="172" y="14382"/>
                  </a:lnTo>
                  <a:lnTo>
                    <a:pt x="172" y="172"/>
                  </a:lnTo>
                  <a:close/>
                  <a:moveTo>
                    <a:pt x="0" y="0"/>
                  </a:moveTo>
                  <a:lnTo>
                    <a:pt x="0" y="14554"/>
                  </a:lnTo>
                  <a:lnTo>
                    <a:pt x="14554" y="14554"/>
                  </a:lnTo>
                  <a:lnTo>
                    <a:pt x="14554"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28"/>
            <p:cNvSpPr/>
            <p:nvPr/>
          </p:nvSpPr>
          <p:spPr>
            <a:xfrm>
              <a:off x="5402750" y="7329881"/>
              <a:ext cx="672081" cy="647326"/>
            </a:xfrm>
            <a:custGeom>
              <a:avLst/>
              <a:gdLst/>
              <a:ahLst/>
              <a:cxnLst/>
              <a:rect l="l" t="t" r="r" b="b"/>
              <a:pathLst>
                <a:path w="14548" h="14554" extrusionOk="0">
                  <a:moveTo>
                    <a:pt x="14375" y="172"/>
                  </a:moveTo>
                  <a:lnTo>
                    <a:pt x="14375" y="14382"/>
                  </a:lnTo>
                  <a:lnTo>
                    <a:pt x="173" y="14382"/>
                  </a:lnTo>
                  <a:lnTo>
                    <a:pt x="173" y="172"/>
                  </a:lnTo>
                  <a:close/>
                  <a:moveTo>
                    <a:pt x="1" y="0"/>
                  </a:moveTo>
                  <a:lnTo>
                    <a:pt x="1" y="14554"/>
                  </a:lnTo>
                  <a:lnTo>
                    <a:pt x="14547" y="14554"/>
                  </a:lnTo>
                  <a:lnTo>
                    <a:pt x="14547"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28"/>
            <p:cNvSpPr/>
            <p:nvPr/>
          </p:nvSpPr>
          <p:spPr>
            <a:xfrm>
              <a:off x="6066836" y="7329881"/>
              <a:ext cx="672035" cy="647326"/>
            </a:xfrm>
            <a:custGeom>
              <a:avLst/>
              <a:gdLst/>
              <a:ahLst/>
              <a:cxnLst/>
              <a:rect l="l" t="t" r="r" b="b"/>
              <a:pathLst>
                <a:path w="14547" h="14554" extrusionOk="0">
                  <a:moveTo>
                    <a:pt x="14375" y="172"/>
                  </a:moveTo>
                  <a:lnTo>
                    <a:pt x="14375" y="14382"/>
                  </a:lnTo>
                  <a:lnTo>
                    <a:pt x="172" y="14382"/>
                  </a:lnTo>
                  <a:lnTo>
                    <a:pt x="172" y="172"/>
                  </a:lnTo>
                  <a:close/>
                  <a:moveTo>
                    <a:pt x="0" y="0"/>
                  </a:moveTo>
                  <a:lnTo>
                    <a:pt x="0" y="14554"/>
                  </a:lnTo>
                  <a:lnTo>
                    <a:pt x="14547" y="14554"/>
                  </a:lnTo>
                  <a:lnTo>
                    <a:pt x="14547"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28"/>
            <p:cNvSpPr/>
            <p:nvPr/>
          </p:nvSpPr>
          <p:spPr>
            <a:xfrm>
              <a:off x="-1238155" y="9247913"/>
              <a:ext cx="672035" cy="647370"/>
            </a:xfrm>
            <a:custGeom>
              <a:avLst/>
              <a:gdLst/>
              <a:ahLst/>
              <a:cxnLst/>
              <a:rect l="l" t="t" r="r" b="b"/>
              <a:pathLst>
                <a:path w="14547" h="14555" extrusionOk="0">
                  <a:moveTo>
                    <a:pt x="14374" y="173"/>
                  </a:moveTo>
                  <a:lnTo>
                    <a:pt x="14374" y="14382"/>
                  </a:lnTo>
                  <a:lnTo>
                    <a:pt x="172" y="14382"/>
                  </a:lnTo>
                  <a:lnTo>
                    <a:pt x="172" y="173"/>
                  </a:lnTo>
                  <a:close/>
                  <a:moveTo>
                    <a:pt x="0" y="1"/>
                  </a:moveTo>
                  <a:lnTo>
                    <a:pt x="0" y="14554"/>
                  </a:lnTo>
                  <a:lnTo>
                    <a:pt x="14547" y="14554"/>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28"/>
            <p:cNvSpPr/>
            <p:nvPr/>
          </p:nvSpPr>
          <p:spPr>
            <a:xfrm>
              <a:off x="-574116" y="9247913"/>
              <a:ext cx="672081" cy="647370"/>
            </a:xfrm>
            <a:custGeom>
              <a:avLst/>
              <a:gdLst/>
              <a:ahLst/>
              <a:cxnLst/>
              <a:rect l="l" t="t" r="r" b="b"/>
              <a:pathLst>
                <a:path w="14548" h="14555" extrusionOk="0">
                  <a:moveTo>
                    <a:pt x="14375" y="173"/>
                  </a:moveTo>
                  <a:lnTo>
                    <a:pt x="14375" y="14382"/>
                  </a:lnTo>
                  <a:lnTo>
                    <a:pt x="173" y="14382"/>
                  </a:lnTo>
                  <a:lnTo>
                    <a:pt x="173" y="173"/>
                  </a:lnTo>
                  <a:close/>
                  <a:moveTo>
                    <a:pt x="0" y="1"/>
                  </a:moveTo>
                  <a:lnTo>
                    <a:pt x="0" y="14554"/>
                  </a:lnTo>
                  <a:lnTo>
                    <a:pt x="14547" y="14554"/>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28"/>
            <p:cNvSpPr/>
            <p:nvPr/>
          </p:nvSpPr>
          <p:spPr>
            <a:xfrm>
              <a:off x="89924" y="9247913"/>
              <a:ext cx="672081" cy="647370"/>
            </a:xfrm>
            <a:custGeom>
              <a:avLst/>
              <a:gdLst/>
              <a:ahLst/>
              <a:cxnLst/>
              <a:rect l="l" t="t" r="r" b="b"/>
              <a:pathLst>
                <a:path w="14548" h="14555" extrusionOk="0">
                  <a:moveTo>
                    <a:pt x="14375" y="173"/>
                  </a:moveTo>
                  <a:lnTo>
                    <a:pt x="14375" y="14382"/>
                  </a:lnTo>
                  <a:lnTo>
                    <a:pt x="173" y="14382"/>
                  </a:lnTo>
                  <a:lnTo>
                    <a:pt x="173" y="173"/>
                  </a:lnTo>
                  <a:close/>
                  <a:moveTo>
                    <a:pt x="1" y="1"/>
                  </a:moveTo>
                  <a:lnTo>
                    <a:pt x="1" y="14554"/>
                  </a:lnTo>
                  <a:lnTo>
                    <a:pt x="14548" y="14554"/>
                  </a:lnTo>
                  <a:lnTo>
                    <a:pt x="14548"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28"/>
            <p:cNvSpPr/>
            <p:nvPr/>
          </p:nvSpPr>
          <p:spPr>
            <a:xfrm>
              <a:off x="754010" y="9247913"/>
              <a:ext cx="672081" cy="647370"/>
            </a:xfrm>
            <a:custGeom>
              <a:avLst/>
              <a:gdLst/>
              <a:ahLst/>
              <a:cxnLst/>
              <a:rect l="l" t="t" r="r" b="b"/>
              <a:pathLst>
                <a:path w="14548" h="14555" extrusionOk="0">
                  <a:moveTo>
                    <a:pt x="14375" y="173"/>
                  </a:moveTo>
                  <a:lnTo>
                    <a:pt x="14375" y="14382"/>
                  </a:lnTo>
                  <a:lnTo>
                    <a:pt x="173" y="14382"/>
                  </a:lnTo>
                  <a:lnTo>
                    <a:pt x="173" y="173"/>
                  </a:lnTo>
                  <a:close/>
                  <a:moveTo>
                    <a:pt x="0" y="1"/>
                  </a:moveTo>
                  <a:lnTo>
                    <a:pt x="0" y="14554"/>
                  </a:lnTo>
                  <a:lnTo>
                    <a:pt x="14547" y="14554"/>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28"/>
            <p:cNvSpPr/>
            <p:nvPr/>
          </p:nvSpPr>
          <p:spPr>
            <a:xfrm>
              <a:off x="1418050" y="9247913"/>
              <a:ext cx="672405" cy="647370"/>
            </a:xfrm>
            <a:custGeom>
              <a:avLst/>
              <a:gdLst/>
              <a:ahLst/>
              <a:cxnLst/>
              <a:rect l="l" t="t" r="r" b="b"/>
              <a:pathLst>
                <a:path w="14555" h="14555" extrusionOk="0">
                  <a:moveTo>
                    <a:pt x="14382" y="173"/>
                  </a:moveTo>
                  <a:lnTo>
                    <a:pt x="14382" y="14382"/>
                  </a:lnTo>
                  <a:lnTo>
                    <a:pt x="173" y="14382"/>
                  </a:lnTo>
                  <a:lnTo>
                    <a:pt x="173" y="173"/>
                  </a:lnTo>
                  <a:close/>
                  <a:moveTo>
                    <a:pt x="1" y="1"/>
                  </a:moveTo>
                  <a:lnTo>
                    <a:pt x="1" y="14554"/>
                  </a:lnTo>
                  <a:lnTo>
                    <a:pt x="14554" y="14554"/>
                  </a:lnTo>
                  <a:lnTo>
                    <a:pt x="14554"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28"/>
            <p:cNvSpPr/>
            <p:nvPr/>
          </p:nvSpPr>
          <p:spPr>
            <a:xfrm>
              <a:off x="2082136" y="9247913"/>
              <a:ext cx="672358" cy="647370"/>
            </a:xfrm>
            <a:custGeom>
              <a:avLst/>
              <a:gdLst/>
              <a:ahLst/>
              <a:cxnLst/>
              <a:rect l="l" t="t" r="r" b="b"/>
              <a:pathLst>
                <a:path w="14554" h="14555" extrusionOk="0">
                  <a:moveTo>
                    <a:pt x="14382" y="173"/>
                  </a:moveTo>
                  <a:lnTo>
                    <a:pt x="14382" y="14382"/>
                  </a:lnTo>
                  <a:lnTo>
                    <a:pt x="173" y="14382"/>
                  </a:lnTo>
                  <a:lnTo>
                    <a:pt x="173" y="173"/>
                  </a:lnTo>
                  <a:close/>
                  <a:moveTo>
                    <a:pt x="0" y="1"/>
                  </a:moveTo>
                  <a:lnTo>
                    <a:pt x="0" y="14554"/>
                  </a:lnTo>
                  <a:lnTo>
                    <a:pt x="14554" y="14554"/>
                  </a:lnTo>
                  <a:lnTo>
                    <a:pt x="14554"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28"/>
            <p:cNvSpPr/>
            <p:nvPr/>
          </p:nvSpPr>
          <p:spPr>
            <a:xfrm>
              <a:off x="2746176" y="9247913"/>
              <a:ext cx="672405" cy="647370"/>
            </a:xfrm>
            <a:custGeom>
              <a:avLst/>
              <a:gdLst/>
              <a:ahLst/>
              <a:cxnLst/>
              <a:rect l="l" t="t" r="r" b="b"/>
              <a:pathLst>
                <a:path w="14555" h="14555" extrusionOk="0">
                  <a:moveTo>
                    <a:pt x="14382" y="173"/>
                  </a:moveTo>
                  <a:lnTo>
                    <a:pt x="14382" y="14382"/>
                  </a:lnTo>
                  <a:lnTo>
                    <a:pt x="173" y="14382"/>
                  </a:lnTo>
                  <a:lnTo>
                    <a:pt x="173" y="173"/>
                  </a:lnTo>
                  <a:close/>
                  <a:moveTo>
                    <a:pt x="1" y="1"/>
                  </a:moveTo>
                  <a:lnTo>
                    <a:pt x="1" y="14554"/>
                  </a:lnTo>
                  <a:lnTo>
                    <a:pt x="14554" y="14554"/>
                  </a:lnTo>
                  <a:lnTo>
                    <a:pt x="14554"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28"/>
            <p:cNvSpPr/>
            <p:nvPr/>
          </p:nvSpPr>
          <p:spPr>
            <a:xfrm>
              <a:off x="3410262" y="9247913"/>
              <a:ext cx="672358" cy="647370"/>
            </a:xfrm>
            <a:custGeom>
              <a:avLst/>
              <a:gdLst/>
              <a:ahLst/>
              <a:cxnLst/>
              <a:rect l="l" t="t" r="r" b="b"/>
              <a:pathLst>
                <a:path w="14554" h="14555" extrusionOk="0">
                  <a:moveTo>
                    <a:pt x="14382" y="173"/>
                  </a:moveTo>
                  <a:lnTo>
                    <a:pt x="14382" y="14382"/>
                  </a:lnTo>
                  <a:lnTo>
                    <a:pt x="173" y="14382"/>
                  </a:lnTo>
                  <a:lnTo>
                    <a:pt x="173" y="173"/>
                  </a:lnTo>
                  <a:close/>
                  <a:moveTo>
                    <a:pt x="0" y="1"/>
                  </a:moveTo>
                  <a:lnTo>
                    <a:pt x="0" y="14554"/>
                  </a:lnTo>
                  <a:lnTo>
                    <a:pt x="14554" y="14554"/>
                  </a:lnTo>
                  <a:lnTo>
                    <a:pt x="14554"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28"/>
            <p:cNvSpPr/>
            <p:nvPr/>
          </p:nvSpPr>
          <p:spPr>
            <a:xfrm>
              <a:off x="4074301" y="9247913"/>
              <a:ext cx="672405" cy="647370"/>
            </a:xfrm>
            <a:custGeom>
              <a:avLst/>
              <a:gdLst/>
              <a:ahLst/>
              <a:cxnLst/>
              <a:rect l="l" t="t" r="r" b="b"/>
              <a:pathLst>
                <a:path w="14555" h="14555" extrusionOk="0">
                  <a:moveTo>
                    <a:pt x="14382" y="173"/>
                  </a:moveTo>
                  <a:lnTo>
                    <a:pt x="14382" y="14382"/>
                  </a:lnTo>
                  <a:lnTo>
                    <a:pt x="173" y="14382"/>
                  </a:lnTo>
                  <a:lnTo>
                    <a:pt x="173" y="173"/>
                  </a:lnTo>
                  <a:close/>
                  <a:moveTo>
                    <a:pt x="1" y="1"/>
                  </a:moveTo>
                  <a:lnTo>
                    <a:pt x="1" y="14554"/>
                  </a:lnTo>
                  <a:lnTo>
                    <a:pt x="14554" y="14554"/>
                  </a:lnTo>
                  <a:lnTo>
                    <a:pt x="14554"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28"/>
            <p:cNvSpPr/>
            <p:nvPr/>
          </p:nvSpPr>
          <p:spPr>
            <a:xfrm>
              <a:off x="4738387" y="9247913"/>
              <a:ext cx="672358" cy="647370"/>
            </a:xfrm>
            <a:custGeom>
              <a:avLst/>
              <a:gdLst/>
              <a:ahLst/>
              <a:cxnLst/>
              <a:rect l="l" t="t" r="r" b="b"/>
              <a:pathLst>
                <a:path w="14554" h="14555" extrusionOk="0">
                  <a:moveTo>
                    <a:pt x="14382" y="173"/>
                  </a:moveTo>
                  <a:lnTo>
                    <a:pt x="14382" y="14382"/>
                  </a:lnTo>
                  <a:lnTo>
                    <a:pt x="172" y="14382"/>
                  </a:lnTo>
                  <a:lnTo>
                    <a:pt x="172" y="173"/>
                  </a:lnTo>
                  <a:close/>
                  <a:moveTo>
                    <a:pt x="0" y="1"/>
                  </a:moveTo>
                  <a:lnTo>
                    <a:pt x="0" y="14554"/>
                  </a:lnTo>
                  <a:lnTo>
                    <a:pt x="14554" y="14554"/>
                  </a:lnTo>
                  <a:lnTo>
                    <a:pt x="14554"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28"/>
            <p:cNvSpPr/>
            <p:nvPr/>
          </p:nvSpPr>
          <p:spPr>
            <a:xfrm>
              <a:off x="5402750" y="9247913"/>
              <a:ext cx="672081" cy="647370"/>
            </a:xfrm>
            <a:custGeom>
              <a:avLst/>
              <a:gdLst/>
              <a:ahLst/>
              <a:cxnLst/>
              <a:rect l="l" t="t" r="r" b="b"/>
              <a:pathLst>
                <a:path w="14548" h="14555" extrusionOk="0">
                  <a:moveTo>
                    <a:pt x="14375" y="173"/>
                  </a:moveTo>
                  <a:lnTo>
                    <a:pt x="14375" y="14382"/>
                  </a:lnTo>
                  <a:lnTo>
                    <a:pt x="173" y="14382"/>
                  </a:lnTo>
                  <a:lnTo>
                    <a:pt x="173" y="173"/>
                  </a:lnTo>
                  <a:close/>
                  <a:moveTo>
                    <a:pt x="1" y="1"/>
                  </a:moveTo>
                  <a:lnTo>
                    <a:pt x="1" y="14554"/>
                  </a:lnTo>
                  <a:lnTo>
                    <a:pt x="14547" y="14554"/>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28"/>
            <p:cNvSpPr/>
            <p:nvPr/>
          </p:nvSpPr>
          <p:spPr>
            <a:xfrm>
              <a:off x="6066836" y="9247913"/>
              <a:ext cx="672035" cy="647370"/>
            </a:xfrm>
            <a:custGeom>
              <a:avLst/>
              <a:gdLst/>
              <a:ahLst/>
              <a:cxnLst/>
              <a:rect l="l" t="t" r="r" b="b"/>
              <a:pathLst>
                <a:path w="14547" h="14555" extrusionOk="0">
                  <a:moveTo>
                    <a:pt x="14375" y="173"/>
                  </a:moveTo>
                  <a:lnTo>
                    <a:pt x="14375" y="14382"/>
                  </a:lnTo>
                  <a:lnTo>
                    <a:pt x="172" y="14382"/>
                  </a:lnTo>
                  <a:lnTo>
                    <a:pt x="172" y="173"/>
                  </a:lnTo>
                  <a:close/>
                  <a:moveTo>
                    <a:pt x="0" y="1"/>
                  </a:moveTo>
                  <a:lnTo>
                    <a:pt x="0" y="14554"/>
                  </a:lnTo>
                  <a:lnTo>
                    <a:pt x="14547" y="14554"/>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28"/>
            <p:cNvSpPr/>
            <p:nvPr/>
          </p:nvSpPr>
          <p:spPr>
            <a:xfrm>
              <a:off x="-1238155" y="8608584"/>
              <a:ext cx="672035" cy="647326"/>
            </a:xfrm>
            <a:custGeom>
              <a:avLst/>
              <a:gdLst/>
              <a:ahLst/>
              <a:cxnLst/>
              <a:rect l="l" t="t" r="r" b="b"/>
              <a:pathLst>
                <a:path w="14547" h="14554" extrusionOk="0">
                  <a:moveTo>
                    <a:pt x="14374" y="173"/>
                  </a:moveTo>
                  <a:lnTo>
                    <a:pt x="14374" y="14382"/>
                  </a:lnTo>
                  <a:lnTo>
                    <a:pt x="172" y="14382"/>
                  </a:lnTo>
                  <a:lnTo>
                    <a:pt x="172" y="173"/>
                  </a:lnTo>
                  <a:close/>
                  <a:moveTo>
                    <a:pt x="0" y="0"/>
                  </a:moveTo>
                  <a:lnTo>
                    <a:pt x="0" y="14554"/>
                  </a:lnTo>
                  <a:lnTo>
                    <a:pt x="14547" y="14554"/>
                  </a:lnTo>
                  <a:lnTo>
                    <a:pt x="14547"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28"/>
            <p:cNvSpPr/>
            <p:nvPr/>
          </p:nvSpPr>
          <p:spPr>
            <a:xfrm>
              <a:off x="-574116" y="8608584"/>
              <a:ext cx="672081" cy="647326"/>
            </a:xfrm>
            <a:custGeom>
              <a:avLst/>
              <a:gdLst/>
              <a:ahLst/>
              <a:cxnLst/>
              <a:rect l="l" t="t" r="r" b="b"/>
              <a:pathLst>
                <a:path w="14548" h="14554" extrusionOk="0">
                  <a:moveTo>
                    <a:pt x="14375" y="173"/>
                  </a:moveTo>
                  <a:lnTo>
                    <a:pt x="14375" y="14382"/>
                  </a:lnTo>
                  <a:lnTo>
                    <a:pt x="173" y="14382"/>
                  </a:lnTo>
                  <a:lnTo>
                    <a:pt x="173" y="173"/>
                  </a:lnTo>
                  <a:close/>
                  <a:moveTo>
                    <a:pt x="0" y="0"/>
                  </a:moveTo>
                  <a:lnTo>
                    <a:pt x="0" y="14554"/>
                  </a:lnTo>
                  <a:lnTo>
                    <a:pt x="14547" y="14554"/>
                  </a:lnTo>
                  <a:lnTo>
                    <a:pt x="14547"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28"/>
            <p:cNvSpPr/>
            <p:nvPr/>
          </p:nvSpPr>
          <p:spPr>
            <a:xfrm>
              <a:off x="89924" y="8608584"/>
              <a:ext cx="672081" cy="647326"/>
            </a:xfrm>
            <a:custGeom>
              <a:avLst/>
              <a:gdLst/>
              <a:ahLst/>
              <a:cxnLst/>
              <a:rect l="l" t="t" r="r" b="b"/>
              <a:pathLst>
                <a:path w="14548" h="14554" extrusionOk="0">
                  <a:moveTo>
                    <a:pt x="14375" y="173"/>
                  </a:moveTo>
                  <a:lnTo>
                    <a:pt x="14375" y="14382"/>
                  </a:lnTo>
                  <a:lnTo>
                    <a:pt x="173" y="14382"/>
                  </a:lnTo>
                  <a:lnTo>
                    <a:pt x="173" y="173"/>
                  </a:lnTo>
                  <a:close/>
                  <a:moveTo>
                    <a:pt x="1" y="0"/>
                  </a:moveTo>
                  <a:lnTo>
                    <a:pt x="1" y="14554"/>
                  </a:lnTo>
                  <a:lnTo>
                    <a:pt x="14548" y="14554"/>
                  </a:lnTo>
                  <a:lnTo>
                    <a:pt x="14548"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28"/>
            <p:cNvSpPr/>
            <p:nvPr/>
          </p:nvSpPr>
          <p:spPr>
            <a:xfrm>
              <a:off x="754010" y="8608584"/>
              <a:ext cx="672081" cy="647326"/>
            </a:xfrm>
            <a:custGeom>
              <a:avLst/>
              <a:gdLst/>
              <a:ahLst/>
              <a:cxnLst/>
              <a:rect l="l" t="t" r="r" b="b"/>
              <a:pathLst>
                <a:path w="14548" h="14554" extrusionOk="0">
                  <a:moveTo>
                    <a:pt x="14375" y="173"/>
                  </a:moveTo>
                  <a:lnTo>
                    <a:pt x="14375" y="14382"/>
                  </a:lnTo>
                  <a:lnTo>
                    <a:pt x="173" y="14382"/>
                  </a:lnTo>
                  <a:lnTo>
                    <a:pt x="173" y="173"/>
                  </a:lnTo>
                  <a:close/>
                  <a:moveTo>
                    <a:pt x="0" y="0"/>
                  </a:moveTo>
                  <a:lnTo>
                    <a:pt x="0" y="14554"/>
                  </a:lnTo>
                  <a:lnTo>
                    <a:pt x="14547" y="14554"/>
                  </a:lnTo>
                  <a:lnTo>
                    <a:pt x="14547"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28"/>
            <p:cNvSpPr/>
            <p:nvPr/>
          </p:nvSpPr>
          <p:spPr>
            <a:xfrm>
              <a:off x="1418050" y="8608584"/>
              <a:ext cx="672405" cy="647326"/>
            </a:xfrm>
            <a:custGeom>
              <a:avLst/>
              <a:gdLst/>
              <a:ahLst/>
              <a:cxnLst/>
              <a:rect l="l" t="t" r="r" b="b"/>
              <a:pathLst>
                <a:path w="14555" h="14554" extrusionOk="0">
                  <a:moveTo>
                    <a:pt x="14382" y="173"/>
                  </a:moveTo>
                  <a:lnTo>
                    <a:pt x="14382" y="14382"/>
                  </a:lnTo>
                  <a:lnTo>
                    <a:pt x="173" y="14382"/>
                  </a:lnTo>
                  <a:lnTo>
                    <a:pt x="173" y="173"/>
                  </a:lnTo>
                  <a:close/>
                  <a:moveTo>
                    <a:pt x="1" y="0"/>
                  </a:moveTo>
                  <a:lnTo>
                    <a:pt x="1" y="14554"/>
                  </a:lnTo>
                  <a:lnTo>
                    <a:pt x="14554" y="14554"/>
                  </a:lnTo>
                  <a:lnTo>
                    <a:pt x="14554"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28"/>
            <p:cNvSpPr/>
            <p:nvPr/>
          </p:nvSpPr>
          <p:spPr>
            <a:xfrm>
              <a:off x="2082136" y="8608584"/>
              <a:ext cx="672358" cy="647326"/>
            </a:xfrm>
            <a:custGeom>
              <a:avLst/>
              <a:gdLst/>
              <a:ahLst/>
              <a:cxnLst/>
              <a:rect l="l" t="t" r="r" b="b"/>
              <a:pathLst>
                <a:path w="14554" h="14554" extrusionOk="0">
                  <a:moveTo>
                    <a:pt x="14382" y="173"/>
                  </a:moveTo>
                  <a:lnTo>
                    <a:pt x="14382" y="14382"/>
                  </a:lnTo>
                  <a:lnTo>
                    <a:pt x="173" y="14382"/>
                  </a:lnTo>
                  <a:lnTo>
                    <a:pt x="173" y="173"/>
                  </a:lnTo>
                  <a:close/>
                  <a:moveTo>
                    <a:pt x="0" y="0"/>
                  </a:moveTo>
                  <a:lnTo>
                    <a:pt x="0" y="14554"/>
                  </a:lnTo>
                  <a:lnTo>
                    <a:pt x="14554" y="14554"/>
                  </a:lnTo>
                  <a:lnTo>
                    <a:pt x="14554"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28"/>
            <p:cNvSpPr/>
            <p:nvPr/>
          </p:nvSpPr>
          <p:spPr>
            <a:xfrm>
              <a:off x="2746176" y="8608584"/>
              <a:ext cx="672405" cy="647326"/>
            </a:xfrm>
            <a:custGeom>
              <a:avLst/>
              <a:gdLst/>
              <a:ahLst/>
              <a:cxnLst/>
              <a:rect l="l" t="t" r="r" b="b"/>
              <a:pathLst>
                <a:path w="14555" h="14554" extrusionOk="0">
                  <a:moveTo>
                    <a:pt x="14382" y="173"/>
                  </a:moveTo>
                  <a:lnTo>
                    <a:pt x="14382" y="14382"/>
                  </a:lnTo>
                  <a:lnTo>
                    <a:pt x="173" y="14382"/>
                  </a:lnTo>
                  <a:lnTo>
                    <a:pt x="173" y="173"/>
                  </a:lnTo>
                  <a:close/>
                  <a:moveTo>
                    <a:pt x="1" y="0"/>
                  </a:moveTo>
                  <a:lnTo>
                    <a:pt x="1" y="14554"/>
                  </a:lnTo>
                  <a:lnTo>
                    <a:pt x="14554" y="14554"/>
                  </a:lnTo>
                  <a:lnTo>
                    <a:pt x="14554"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28"/>
            <p:cNvSpPr/>
            <p:nvPr/>
          </p:nvSpPr>
          <p:spPr>
            <a:xfrm>
              <a:off x="3410262" y="8608584"/>
              <a:ext cx="672358" cy="647326"/>
            </a:xfrm>
            <a:custGeom>
              <a:avLst/>
              <a:gdLst/>
              <a:ahLst/>
              <a:cxnLst/>
              <a:rect l="l" t="t" r="r" b="b"/>
              <a:pathLst>
                <a:path w="14554" h="14554" extrusionOk="0">
                  <a:moveTo>
                    <a:pt x="14382" y="173"/>
                  </a:moveTo>
                  <a:lnTo>
                    <a:pt x="14382" y="14382"/>
                  </a:lnTo>
                  <a:lnTo>
                    <a:pt x="173" y="14382"/>
                  </a:lnTo>
                  <a:lnTo>
                    <a:pt x="173" y="173"/>
                  </a:lnTo>
                  <a:close/>
                  <a:moveTo>
                    <a:pt x="0" y="0"/>
                  </a:moveTo>
                  <a:lnTo>
                    <a:pt x="0" y="14554"/>
                  </a:lnTo>
                  <a:lnTo>
                    <a:pt x="14554" y="14554"/>
                  </a:lnTo>
                  <a:lnTo>
                    <a:pt x="14554"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28"/>
            <p:cNvSpPr/>
            <p:nvPr/>
          </p:nvSpPr>
          <p:spPr>
            <a:xfrm>
              <a:off x="4074301" y="8608584"/>
              <a:ext cx="672405" cy="647326"/>
            </a:xfrm>
            <a:custGeom>
              <a:avLst/>
              <a:gdLst/>
              <a:ahLst/>
              <a:cxnLst/>
              <a:rect l="l" t="t" r="r" b="b"/>
              <a:pathLst>
                <a:path w="14555" h="14554" extrusionOk="0">
                  <a:moveTo>
                    <a:pt x="14382" y="173"/>
                  </a:moveTo>
                  <a:lnTo>
                    <a:pt x="14382" y="14382"/>
                  </a:lnTo>
                  <a:lnTo>
                    <a:pt x="173" y="14382"/>
                  </a:lnTo>
                  <a:lnTo>
                    <a:pt x="173" y="173"/>
                  </a:lnTo>
                  <a:close/>
                  <a:moveTo>
                    <a:pt x="1" y="0"/>
                  </a:moveTo>
                  <a:lnTo>
                    <a:pt x="1" y="14554"/>
                  </a:lnTo>
                  <a:lnTo>
                    <a:pt x="14554" y="14554"/>
                  </a:lnTo>
                  <a:lnTo>
                    <a:pt x="14554"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28"/>
            <p:cNvSpPr/>
            <p:nvPr/>
          </p:nvSpPr>
          <p:spPr>
            <a:xfrm>
              <a:off x="4738387" y="8608584"/>
              <a:ext cx="672358" cy="647326"/>
            </a:xfrm>
            <a:custGeom>
              <a:avLst/>
              <a:gdLst/>
              <a:ahLst/>
              <a:cxnLst/>
              <a:rect l="l" t="t" r="r" b="b"/>
              <a:pathLst>
                <a:path w="14554" h="14554" extrusionOk="0">
                  <a:moveTo>
                    <a:pt x="14382" y="173"/>
                  </a:moveTo>
                  <a:lnTo>
                    <a:pt x="14382" y="14382"/>
                  </a:lnTo>
                  <a:lnTo>
                    <a:pt x="172" y="14382"/>
                  </a:lnTo>
                  <a:lnTo>
                    <a:pt x="172" y="173"/>
                  </a:lnTo>
                  <a:close/>
                  <a:moveTo>
                    <a:pt x="0" y="0"/>
                  </a:moveTo>
                  <a:lnTo>
                    <a:pt x="0" y="14554"/>
                  </a:lnTo>
                  <a:lnTo>
                    <a:pt x="14554" y="14554"/>
                  </a:lnTo>
                  <a:lnTo>
                    <a:pt x="14554"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28"/>
            <p:cNvSpPr/>
            <p:nvPr/>
          </p:nvSpPr>
          <p:spPr>
            <a:xfrm>
              <a:off x="5402750" y="8608584"/>
              <a:ext cx="672081" cy="647326"/>
            </a:xfrm>
            <a:custGeom>
              <a:avLst/>
              <a:gdLst/>
              <a:ahLst/>
              <a:cxnLst/>
              <a:rect l="l" t="t" r="r" b="b"/>
              <a:pathLst>
                <a:path w="14548" h="14554" extrusionOk="0">
                  <a:moveTo>
                    <a:pt x="14375" y="173"/>
                  </a:moveTo>
                  <a:lnTo>
                    <a:pt x="14375" y="14382"/>
                  </a:lnTo>
                  <a:lnTo>
                    <a:pt x="173" y="14382"/>
                  </a:lnTo>
                  <a:lnTo>
                    <a:pt x="173" y="173"/>
                  </a:lnTo>
                  <a:close/>
                  <a:moveTo>
                    <a:pt x="1" y="0"/>
                  </a:moveTo>
                  <a:lnTo>
                    <a:pt x="1" y="14554"/>
                  </a:lnTo>
                  <a:lnTo>
                    <a:pt x="14547" y="14554"/>
                  </a:lnTo>
                  <a:lnTo>
                    <a:pt x="14547"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28"/>
            <p:cNvSpPr/>
            <p:nvPr/>
          </p:nvSpPr>
          <p:spPr>
            <a:xfrm>
              <a:off x="6066836" y="8608584"/>
              <a:ext cx="672035" cy="647326"/>
            </a:xfrm>
            <a:custGeom>
              <a:avLst/>
              <a:gdLst/>
              <a:ahLst/>
              <a:cxnLst/>
              <a:rect l="l" t="t" r="r" b="b"/>
              <a:pathLst>
                <a:path w="14547" h="14554" extrusionOk="0">
                  <a:moveTo>
                    <a:pt x="14375" y="173"/>
                  </a:moveTo>
                  <a:lnTo>
                    <a:pt x="14375" y="14382"/>
                  </a:lnTo>
                  <a:lnTo>
                    <a:pt x="172" y="14382"/>
                  </a:lnTo>
                  <a:lnTo>
                    <a:pt x="172" y="173"/>
                  </a:lnTo>
                  <a:close/>
                  <a:moveTo>
                    <a:pt x="0" y="0"/>
                  </a:moveTo>
                  <a:lnTo>
                    <a:pt x="0" y="14554"/>
                  </a:lnTo>
                  <a:lnTo>
                    <a:pt x="14547" y="14554"/>
                  </a:lnTo>
                  <a:lnTo>
                    <a:pt x="14547"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28"/>
            <p:cNvSpPr/>
            <p:nvPr/>
          </p:nvSpPr>
          <p:spPr>
            <a:xfrm>
              <a:off x="6730711" y="5411805"/>
              <a:ext cx="672035" cy="647059"/>
            </a:xfrm>
            <a:custGeom>
              <a:avLst/>
              <a:gdLst/>
              <a:ahLst/>
              <a:cxnLst/>
              <a:rect l="l" t="t" r="r" b="b"/>
              <a:pathLst>
                <a:path w="14547" h="14548" extrusionOk="0">
                  <a:moveTo>
                    <a:pt x="14375" y="173"/>
                  </a:moveTo>
                  <a:lnTo>
                    <a:pt x="14375" y="14375"/>
                  </a:lnTo>
                  <a:lnTo>
                    <a:pt x="172" y="14375"/>
                  </a:lnTo>
                  <a:lnTo>
                    <a:pt x="172" y="173"/>
                  </a:lnTo>
                  <a:close/>
                  <a:moveTo>
                    <a:pt x="0" y="1"/>
                  </a:moveTo>
                  <a:lnTo>
                    <a:pt x="0" y="14547"/>
                  </a:lnTo>
                  <a:lnTo>
                    <a:pt x="14547" y="14547"/>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28"/>
            <p:cNvSpPr/>
            <p:nvPr/>
          </p:nvSpPr>
          <p:spPr>
            <a:xfrm>
              <a:off x="6730711" y="7969210"/>
              <a:ext cx="672035" cy="647370"/>
            </a:xfrm>
            <a:custGeom>
              <a:avLst/>
              <a:gdLst/>
              <a:ahLst/>
              <a:cxnLst/>
              <a:rect l="l" t="t" r="r" b="b"/>
              <a:pathLst>
                <a:path w="14547" h="14555" extrusionOk="0">
                  <a:moveTo>
                    <a:pt x="14375" y="173"/>
                  </a:moveTo>
                  <a:lnTo>
                    <a:pt x="14375" y="14382"/>
                  </a:lnTo>
                  <a:lnTo>
                    <a:pt x="172" y="14382"/>
                  </a:lnTo>
                  <a:lnTo>
                    <a:pt x="172" y="173"/>
                  </a:lnTo>
                  <a:close/>
                  <a:moveTo>
                    <a:pt x="0" y="1"/>
                  </a:moveTo>
                  <a:lnTo>
                    <a:pt x="0" y="14554"/>
                  </a:lnTo>
                  <a:lnTo>
                    <a:pt x="14547" y="14554"/>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28"/>
            <p:cNvSpPr/>
            <p:nvPr/>
          </p:nvSpPr>
          <p:spPr>
            <a:xfrm>
              <a:off x="6730711" y="6051178"/>
              <a:ext cx="672035" cy="647014"/>
            </a:xfrm>
            <a:custGeom>
              <a:avLst/>
              <a:gdLst/>
              <a:ahLst/>
              <a:cxnLst/>
              <a:rect l="l" t="t" r="r" b="b"/>
              <a:pathLst>
                <a:path w="14547" h="14547" extrusionOk="0">
                  <a:moveTo>
                    <a:pt x="14375" y="172"/>
                  </a:moveTo>
                  <a:lnTo>
                    <a:pt x="14375" y="14375"/>
                  </a:lnTo>
                  <a:lnTo>
                    <a:pt x="172" y="14375"/>
                  </a:lnTo>
                  <a:lnTo>
                    <a:pt x="172" y="172"/>
                  </a:lnTo>
                  <a:close/>
                  <a:moveTo>
                    <a:pt x="0" y="0"/>
                  </a:moveTo>
                  <a:lnTo>
                    <a:pt x="0" y="14547"/>
                  </a:lnTo>
                  <a:lnTo>
                    <a:pt x="14547" y="14547"/>
                  </a:lnTo>
                  <a:lnTo>
                    <a:pt x="14547"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28"/>
            <p:cNvSpPr/>
            <p:nvPr/>
          </p:nvSpPr>
          <p:spPr>
            <a:xfrm>
              <a:off x="6730711" y="6690508"/>
              <a:ext cx="672035" cy="647059"/>
            </a:xfrm>
            <a:custGeom>
              <a:avLst/>
              <a:gdLst/>
              <a:ahLst/>
              <a:cxnLst/>
              <a:rect l="l" t="t" r="r" b="b"/>
              <a:pathLst>
                <a:path w="14547" h="14548" extrusionOk="0">
                  <a:moveTo>
                    <a:pt x="14375" y="173"/>
                  </a:moveTo>
                  <a:lnTo>
                    <a:pt x="14375" y="14375"/>
                  </a:lnTo>
                  <a:lnTo>
                    <a:pt x="172" y="14375"/>
                  </a:lnTo>
                  <a:lnTo>
                    <a:pt x="172" y="173"/>
                  </a:lnTo>
                  <a:close/>
                  <a:moveTo>
                    <a:pt x="0" y="1"/>
                  </a:moveTo>
                  <a:lnTo>
                    <a:pt x="0" y="14547"/>
                  </a:lnTo>
                  <a:lnTo>
                    <a:pt x="14547" y="14547"/>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28"/>
            <p:cNvSpPr/>
            <p:nvPr/>
          </p:nvSpPr>
          <p:spPr>
            <a:xfrm>
              <a:off x="6730711" y="7329881"/>
              <a:ext cx="672035" cy="647326"/>
            </a:xfrm>
            <a:custGeom>
              <a:avLst/>
              <a:gdLst/>
              <a:ahLst/>
              <a:cxnLst/>
              <a:rect l="l" t="t" r="r" b="b"/>
              <a:pathLst>
                <a:path w="14547" h="14554" extrusionOk="0">
                  <a:moveTo>
                    <a:pt x="14375" y="172"/>
                  </a:moveTo>
                  <a:lnTo>
                    <a:pt x="14375" y="14382"/>
                  </a:lnTo>
                  <a:lnTo>
                    <a:pt x="172" y="14382"/>
                  </a:lnTo>
                  <a:lnTo>
                    <a:pt x="172" y="172"/>
                  </a:lnTo>
                  <a:close/>
                  <a:moveTo>
                    <a:pt x="0" y="0"/>
                  </a:moveTo>
                  <a:lnTo>
                    <a:pt x="0" y="14554"/>
                  </a:lnTo>
                  <a:lnTo>
                    <a:pt x="14547" y="14554"/>
                  </a:lnTo>
                  <a:lnTo>
                    <a:pt x="14547"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28"/>
            <p:cNvSpPr/>
            <p:nvPr/>
          </p:nvSpPr>
          <p:spPr>
            <a:xfrm>
              <a:off x="6730711" y="9247913"/>
              <a:ext cx="672035" cy="647370"/>
            </a:xfrm>
            <a:custGeom>
              <a:avLst/>
              <a:gdLst/>
              <a:ahLst/>
              <a:cxnLst/>
              <a:rect l="l" t="t" r="r" b="b"/>
              <a:pathLst>
                <a:path w="14547" h="14555" extrusionOk="0">
                  <a:moveTo>
                    <a:pt x="14375" y="173"/>
                  </a:moveTo>
                  <a:lnTo>
                    <a:pt x="14375" y="14382"/>
                  </a:lnTo>
                  <a:lnTo>
                    <a:pt x="172" y="14382"/>
                  </a:lnTo>
                  <a:lnTo>
                    <a:pt x="172" y="173"/>
                  </a:lnTo>
                  <a:close/>
                  <a:moveTo>
                    <a:pt x="0" y="1"/>
                  </a:moveTo>
                  <a:lnTo>
                    <a:pt x="0" y="14554"/>
                  </a:lnTo>
                  <a:lnTo>
                    <a:pt x="14547" y="14554"/>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28"/>
            <p:cNvSpPr/>
            <p:nvPr/>
          </p:nvSpPr>
          <p:spPr>
            <a:xfrm>
              <a:off x="6730711" y="8608584"/>
              <a:ext cx="672035" cy="647326"/>
            </a:xfrm>
            <a:custGeom>
              <a:avLst/>
              <a:gdLst/>
              <a:ahLst/>
              <a:cxnLst/>
              <a:rect l="l" t="t" r="r" b="b"/>
              <a:pathLst>
                <a:path w="14547" h="14554" extrusionOk="0">
                  <a:moveTo>
                    <a:pt x="14375" y="173"/>
                  </a:moveTo>
                  <a:lnTo>
                    <a:pt x="14375" y="14382"/>
                  </a:lnTo>
                  <a:lnTo>
                    <a:pt x="172" y="14382"/>
                  </a:lnTo>
                  <a:lnTo>
                    <a:pt x="172" y="173"/>
                  </a:lnTo>
                  <a:close/>
                  <a:moveTo>
                    <a:pt x="0" y="0"/>
                  </a:moveTo>
                  <a:lnTo>
                    <a:pt x="0" y="14554"/>
                  </a:lnTo>
                  <a:lnTo>
                    <a:pt x="14547" y="14554"/>
                  </a:lnTo>
                  <a:lnTo>
                    <a:pt x="14547"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28"/>
            <p:cNvSpPr/>
            <p:nvPr/>
          </p:nvSpPr>
          <p:spPr>
            <a:xfrm>
              <a:off x="-1238080" y="9887263"/>
              <a:ext cx="672035" cy="647370"/>
            </a:xfrm>
            <a:custGeom>
              <a:avLst/>
              <a:gdLst/>
              <a:ahLst/>
              <a:cxnLst/>
              <a:rect l="l" t="t" r="r" b="b"/>
              <a:pathLst>
                <a:path w="14547" h="14555" extrusionOk="0">
                  <a:moveTo>
                    <a:pt x="14374" y="173"/>
                  </a:moveTo>
                  <a:lnTo>
                    <a:pt x="14374" y="14382"/>
                  </a:lnTo>
                  <a:lnTo>
                    <a:pt x="172" y="14382"/>
                  </a:lnTo>
                  <a:lnTo>
                    <a:pt x="172" y="173"/>
                  </a:lnTo>
                  <a:close/>
                  <a:moveTo>
                    <a:pt x="0" y="1"/>
                  </a:moveTo>
                  <a:lnTo>
                    <a:pt x="0" y="14554"/>
                  </a:lnTo>
                  <a:lnTo>
                    <a:pt x="14547" y="14554"/>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28"/>
            <p:cNvSpPr/>
            <p:nvPr/>
          </p:nvSpPr>
          <p:spPr>
            <a:xfrm>
              <a:off x="-574041" y="9887263"/>
              <a:ext cx="672081" cy="647370"/>
            </a:xfrm>
            <a:custGeom>
              <a:avLst/>
              <a:gdLst/>
              <a:ahLst/>
              <a:cxnLst/>
              <a:rect l="l" t="t" r="r" b="b"/>
              <a:pathLst>
                <a:path w="14548" h="14555" extrusionOk="0">
                  <a:moveTo>
                    <a:pt x="14375" y="173"/>
                  </a:moveTo>
                  <a:lnTo>
                    <a:pt x="14375" y="14382"/>
                  </a:lnTo>
                  <a:lnTo>
                    <a:pt x="173" y="14382"/>
                  </a:lnTo>
                  <a:lnTo>
                    <a:pt x="173" y="173"/>
                  </a:lnTo>
                  <a:close/>
                  <a:moveTo>
                    <a:pt x="0" y="1"/>
                  </a:moveTo>
                  <a:lnTo>
                    <a:pt x="0" y="14554"/>
                  </a:lnTo>
                  <a:lnTo>
                    <a:pt x="14547" y="14554"/>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28"/>
            <p:cNvSpPr/>
            <p:nvPr/>
          </p:nvSpPr>
          <p:spPr>
            <a:xfrm>
              <a:off x="89999" y="9887263"/>
              <a:ext cx="672081" cy="647370"/>
            </a:xfrm>
            <a:custGeom>
              <a:avLst/>
              <a:gdLst/>
              <a:ahLst/>
              <a:cxnLst/>
              <a:rect l="l" t="t" r="r" b="b"/>
              <a:pathLst>
                <a:path w="14548" h="14555" extrusionOk="0">
                  <a:moveTo>
                    <a:pt x="14375" y="173"/>
                  </a:moveTo>
                  <a:lnTo>
                    <a:pt x="14375" y="14382"/>
                  </a:lnTo>
                  <a:lnTo>
                    <a:pt x="173" y="14382"/>
                  </a:lnTo>
                  <a:lnTo>
                    <a:pt x="173" y="173"/>
                  </a:lnTo>
                  <a:close/>
                  <a:moveTo>
                    <a:pt x="1" y="1"/>
                  </a:moveTo>
                  <a:lnTo>
                    <a:pt x="1" y="14554"/>
                  </a:lnTo>
                  <a:lnTo>
                    <a:pt x="14548" y="14554"/>
                  </a:lnTo>
                  <a:lnTo>
                    <a:pt x="14548"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28"/>
            <p:cNvSpPr/>
            <p:nvPr/>
          </p:nvSpPr>
          <p:spPr>
            <a:xfrm>
              <a:off x="754085" y="9887263"/>
              <a:ext cx="672081" cy="647370"/>
            </a:xfrm>
            <a:custGeom>
              <a:avLst/>
              <a:gdLst/>
              <a:ahLst/>
              <a:cxnLst/>
              <a:rect l="l" t="t" r="r" b="b"/>
              <a:pathLst>
                <a:path w="14548" h="14555" extrusionOk="0">
                  <a:moveTo>
                    <a:pt x="14375" y="173"/>
                  </a:moveTo>
                  <a:lnTo>
                    <a:pt x="14375" y="14382"/>
                  </a:lnTo>
                  <a:lnTo>
                    <a:pt x="173" y="14382"/>
                  </a:lnTo>
                  <a:lnTo>
                    <a:pt x="173" y="173"/>
                  </a:lnTo>
                  <a:close/>
                  <a:moveTo>
                    <a:pt x="0" y="1"/>
                  </a:moveTo>
                  <a:lnTo>
                    <a:pt x="0" y="14554"/>
                  </a:lnTo>
                  <a:lnTo>
                    <a:pt x="14547" y="14554"/>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28"/>
            <p:cNvSpPr/>
            <p:nvPr/>
          </p:nvSpPr>
          <p:spPr>
            <a:xfrm>
              <a:off x="1418125" y="9887263"/>
              <a:ext cx="672405" cy="647370"/>
            </a:xfrm>
            <a:custGeom>
              <a:avLst/>
              <a:gdLst/>
              <a:ahLst/>
              <a:cxnLst/>
              <a:rect l="l" t="t" r="r" b="b"/>
              <a:pathLst>
                <a:path w="14555" h="14555" extrusionOk="0">
                  <a:moveTo>
                    <a:pt x="14382" y="173"/>
                  </a:moveTo>
                  <a:lnTo>
                    <a:pt x="14382" y="14382"/>
                  </a:lnTo>
                  <a:lnTo>
                    <a:pt x="173" y="14382"/>
                  </a:lnTo>
                  <a:lnTo>
                    <a:pt x="173" y="173"/>
                  </a:lnTo>
                  <a:close/>
                  <a:moveTo>
                    <a:pt x="1" y="1"/>
                  </a:moveTo>
                  <a:lnTo>
                    <a:pt x="1" y="14554"/>
                  </a:lnTo>
                  <a:lnTo>
                    <a:pt x="14554" y="14554"/>
                  </a:lnTo>
                  <a:lnTo>
                    <a:pt x="14554"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28"/>
            <p:cNvSpPr/>
            <p:nvPr/>
          </p:nvSpPr>
          <p:spPr>
            <a:xfrm>
              <a:off x="2082211" y="9887263"/>
              <a:ext cx="672358" cy="647370"/>
            </a:xfrm>
            <a:custGeom>
              <a:avLst/>
              <a:gdLst/>
              <a:ahLst/>
              <a:cxnLst/>
              <a:rect l="l" t="t" r="r" b="b"/>
              <a:pathLst>
                <a:path w="14554" h="14555" extrusionOk="0">
                  <a:moveTo>
                    <a:pt x="14382" y="173"/>
                  </a:moveTo>
                  <a:lnTo>
                    <a:pt x="14382" y="14382"/>
                  </a:lnTo>
                  <a:lnTo>
                    <a:pt x="173" y="14382"/>
                  </a:lnTo>
                  <a:lnTo>
                    <a:pt x="173" y="173"/>
                  </a:lnTo>
                  <a:close/>
                  <a:moveTo>
                    <a:pt x="0" y="1"/>
                  </a:moveTo>
                  <a:lnTo>
                    <a:pt x="0" y="14554"/>
                  </a:lnTo>
                  <a:lnTo>
                    <a:pt x="14554" y="14554"/>
                  </a:lnTo>
                  <a:lnTo>
                    <a:pt x="14554"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28"/>
            <p:cNvSpPr/>
            <p:nvPr/>
          </p:nvSpPr>
          <p:spPr>
            <a:xfrm>
              <a:off x="2746251" y="9887263"/>
              <a:ext cx="672405" cy="647370"/>
            </a:xfrm>
            <a:custGeom>
              <a:avLst/>
              <a:gdLst/>
              <a:ahLst/>
              <a:cxnLst/>
              <a:rect l="l" t="t" r="r" b="b"/>
              <a:pathLst>
                <a:path w="14555" h="14555" extrusionOk="0">
                  <a:moveTo>
                    <a:pt x="14382" y="173"/>
                  </a:moveTo>
                  <a:lnTo>
                    <a:pt x="14382" y="14382"/>
                  </a:lnTo>
                  <a:lnTo>
                    <a:pt x="173" y="14382"/>
                  </a:lnTo>
                  <a:lnTo>
                    <a:pt x="173" y="173"/>
                  </a:lnTo>
                  <a:close/>
                  <a:moveTo>
                    <a:pt x="1" y="1"/>
                  </a:moveTo>
                  <a:lnTo>
                    <a:pt x="1" y="14554"/>
                  </a:lnTo>
                  <a:lnTo>
                    <a:pt x="14554" y="14554"/>
                  </a:lnTo>
                  <a:lnTo>
                    <a:pt x="14554"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28"/>
            <p:cNvSpPr/>
            <p:nvPr/>
          </p:nvSpPr>
          <p:spPr>
            <a:xfrm>
              <a:off x="3410337" y="9887263"/>
              <a:ext cx="672358" cy="647370"/>
            </a:xfrm>
            <a:custGeom>
              <a:avLst/>
              <a:gdLst/>
              <a:ahLst/>
              <a:cxnLst/>
              <a:rect l="l" t="t" r="r" b="b"/>
              <a:pathLst>
                <a:path w="14554" h="14555" extrusionOk="0">
                  <a:moveTo>
                    <a:pt x="14382" y="173"/>
                  </a:moveTo>
                  <a:lnTo>
                    <a:pt x="14382" y="14382"/>
                  </a:lnTo>
                  <a:lnTo>
                    <a:pt x="173" y="14382"/>
                  </a:lnTo>
                  <a:lnTo>
                    <a:pt x="173" y="173"/>
                  </a:lnTo>
                  <a:close/>
                  <a:moveTo>
                    <a:pt x="0" y="1"/>
                  </a:moveTo>
                  <a:lnTo>
                    <a:pt x="0" y="14554"/>
                  </a:lnTo>
                  <a:lnTo>
                    <a:pt x="14554" y="14554"/>
                  </a:lnTo>
                  <a:lnTo>
                    <a:pt x="14554"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28"/>
            <p:cNvSpPr/>
            <p:nvPr/>
          </p:nvSpPr>
          <p:spPr>
            <a:xfrm>
              <a:off x="4074376" y="9887263"/>
              <a:ext cx="672405" cy="647370"/>
            </a:xfrm>
            <a:custGeom>
              <a:avLst/>
              <a:gdLst/>
              <a:ahLst/>
              <a:cxnLst/>
              <a:rect l="l" t="t" r="r" b="b"/>
              <a:pathLst>
                <a:path w="14555" h="14555" extrusionOk="0">
                  <a:moveTo>
                    <a:pt x="14382" y="173"/>
                  </a:moveTo>
                  <a:lnTo>
                    <a:pt x="14382" y="14382"/>
                  </a:lnTo>
                  <a:lnTo>
                    <a:pt x="173" y="14382"/>
                  </a:lnTo>
                  <a:lnTo>
                    <a:pt x="173" y="173"/>
                  </a:lnTo>
                  <a:close/>
                  <a:moveTo>
                    <a:pt x="1" y="1"/>
                  </a:moveTo>
                  <a:lnTo>
                    <a:pt x="1" y="14554"/>
                  </a:lnTo>
                  <a:lnTo>
                    <a:pt x="14554" y="14554"/>
                  </a:lnTo>
                  <a:lnTo>
                    <a:pt x="14554"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28"/>
            <p:cNvSpPr/>
            <p:nvPr/>
          </p:nvSpPr>
          <p:spPr>
            <a:xfrm>
              <a:off x="4738462" y="9887263"/>
              <a:ext cx="672358" cy="647370"/>
            </a:xfrm>
            <a:custGeom>
              <a:avLst/>
              <a:gdLst/>
              <a:ahLst/>
              <a:cxnLst/>
              <a:rect l="l" t="t" r="r" b="b"/>
              <a:pathLst>
                <a:path w="14554" h="14555" extrusionOk="0">
                  <a:moveTo>
                    <a:pt x="14382" y="173"/>
                  </a:moveTo>
                  <a:lnTo>
                    <a:pt x="14382" y="14382"/>
                  </a:lnTo>
                  <a:lnTo>
                    <a:pt x="172" y="14382"/>
                  </a:lnTo>
                  <a:lnTo>
                    <a:pt x="172" y="173"/>
                  </a:lnTo>
                  <a:close/>
                  <a:moveTo>
                    <a:pt x="0" y="1"/>
                  </a:moveTo>
                  <a:lnTo>
                    <a:pt x="0" y="14554"/>
                  </a:lnTo>
                  <a:lnTo>
                    <a:pt x="14554" y="14554"/>
                  </a:lnTo>
                  <a:lnTo>
                    <a:pt x="14554"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28"/>
            <p:cNvSpPr/>
            <p:nvPr/>
          </p:nvSpPr>
          <p:spPr>
            <a:xfrm>
              <a:off x="5402825" y="9887263"/>
              <a:ext cx="672081" cy="647370"/>
            </a:xfrm>
            <a:custGeom>
              <a:avLst/>
              <a:gdLst/>
              <a:ahLst/>
              <a:cxnLst/>
              <a:rect l="l" t="t" r="r" b="b"/>
              <a:pathLst>
                <a:path w="14548" h="14555" extrusionOk="0">
                  <a:moveTo>
                    <a:pt x="14375" y="173"/>
                  </a:moveTo>
                  <a:lnTo>
                    <a:pt x="14375" y="14382"/>
                  </a:lnTo>
                  <a:lnTo>
                    <a:pt x="173" y="14382"/>
                  </a:lnTo>
                  <a:lnTo>
                    <a:pt x="173" y="173"/>
                  </a:lnTo>
                  <a:close/>
                  <a:moveTo>
                    <a:pt x="1" y="1"/>
                  </a:moveTo>
                  <a:lnTo>
                    <a:pt x="1" y="14554"/>
                  </a:lnTo>
                  <a:lnTo>
                    <a:pt x="14547" y="14554"/>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28"/>
            <p:cNvSpPr/>
            <p:nvPr/>
          </p:nvSpPr>
          <p:spPr>
            <a:xfrm>
              <a:off x="6066911" y="9887263"/>
              <a:ext cx="672035" cy="647370"/>
            </a:xfrm>
            <a:custGeom>
              <a:avLst/>
              <a:gdLst/>
              <a:ahLst/>
              <a:cxnLst/>
              <a:rect l="l" t="t" r="r" b="b"/>
              <a:pathLst>
                <a:path w="14547" h="14555" extrusionOk="0">
                  <a:moveTo>
                    <a:pt x="14375" y="173"/>
                  </a:moveTo>
                  <a:lnTo>
                    <a:pt x="14375" y="14382"/>
                  </a:lnTo>
                  <a:lnTo>
                    <a:pt x="172" y="14382"/>
                  </a:lnTo>
                  <a:lnTo>
                    <a:pt x="172" y="173"/>
                  </a:lnTo>
                  <a:close/>
                  <a:moveTo>
                    <a:pt x="0" y="1"/>
                  </a:moveTo>
                  <a:lnTo>
                    <a:pt x="0" y="14554"/>
                  </a:lnTo>
                  <a:lnTo>
                    <a:pt x="14547" y="14554"/>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28"/>
            <p:cNvSpPr/>
            <p:nvPr/>
          </p:nvSpPr>
          <p:spPr>
            <a:xfrm>
              <a:off x="6730786" y="9887263"/>
              <a:ext cx="672035" cy="647370"/>
            </a:xfrm>
            <a:custGeom>
              <a:avLst/>
              <a:gdLst/>
              <a:ahLst/>
              <a:cxnLst/>
              <a:rect l="l" t="t" r="r" b="b"/>
              <a:pathLst>
                <a:path w="14547" h="14555" extrusionOk="0">
                  <a:moveTo>
                    <a:pt x="14375" y="173"/>
                  </a:moveTo>
                  <a:lnTo>
                    <a:pt x="14375" y="14382"/>
                  </a:lnTo>
                  <a:lnTo>
                    <a:pt x="172" y="14382"/>
                  </a:lnTo>
                  <a:lnTo>
                    <a:pt x="172" y="173"/>
                  </a:lnTo>
                  <a:close/>
                  <a:moveTo>
                    <a:pt x="0" y="1"/>
                  </a:moveTo>
                  <a:lnTo>
                    <a:pt x="0" y="14554"/>
                  </a:lnTo>
                  <a:lnTo>
                    <a:pt x="14547" y="14554"/>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28"/>
            <p:cNvSpPr/>
            <p:nvPr/>
          </p:nvSpPr>
          <p:spPr>
            <a:xfrm>
              <a:off x="7395036" y="5411805"/>
              <a:ext cx="672035" cy="647059"/>
            </a:xfrm>
            <a:custGeom>
              <a:avLst/>
              <a:gdLst/>
              <a:ahLst/>
              <a:cxnLst/>
              <a:rect l="l" t="t" r="r" b="b"/>
              <a:pathLst>
                <a:path w="14547" h="14548" extrusionOk="0">
                  <a:moveTo>
                    <a:pt x="14375" y="173"/>
                  </a:moveTo>
                  <a:lnTo>
                    <a:pt x="14375" y="14375"/>
                  </a:lnTo>
                  <a:lnTo>
                    <a:pt x="172" y="14375"/>
                  </a:lnTo>
                  <a:lnTo>
                    <a:pt x="172" y="173"/>
                  </a:lnTo>
                  <a:close/>
                  <a:moveTo>
                    <a:pt x="0" y="1"/>
                  </a:moveTo>
                  <a:lnTo>
                    <a:pt x="0" y="14547"/>
                  </a:lnTo>
                  <a:lnTo>
                    <a:pt x="14547" y="14547"/>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28"/>
            <p:cNvSpPr/>
            <p:nvPr/>
          </p:nvSpPr>
          <p:spPr>
            <a:xfrm>
              <a:off x="7395036" y="7969210"/>
              <a:ext cx="672035" cy="647370"/>
            </a:xfrm>
            <a:custGeom>
              <a:avLst/>
              <a:gdLst/>
              <a:ahLst/>
              <a:cxnLst/>
              <a:rect l="l" t="t" r="r" b="b"/>
              <a:pathLst>
                <a:path w="14547" h="14555" extrusionOk="0">
                  <a:moveTo>
                    <a:pt x="14375" y="173"/>
                  </a:moveTo>
                  <a:lnTo>
                    <a:pt x="14375" y="14382"/>
                  </a:lnTo>
                  <a:lnTo>
                    <a:pt x="172" y="14382"/>
                  </a:lnTo>
                  <a:lnTo>
                    <a:pt x="172" y="173"/>
                  </a:lnTo>
                  <a:close/>
                  <a:moveTo>
                    <a:pt x="0" y="1"/>
                  </a:moveTo>
                  <a:lnTo>
                    <a:pt x="0" y="14554"/>
                  </a:lnTo>
                  <a:lnTo>
                    <a:pt x="14547" y="14554"/>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28"/>
            <p:cNvSpPr/>
            <p:nvPr/>
          </p:nvSpPr>
          <p:spPr>
            <a:xfrm>
              <a:off x="7395036" y="6051178"/>
              <a:ext cx="672035" cy="647014"/>
            </a:xfrm>
            <a:custGeom>
              <a:avLst/>
              <a:gdLst/>
              <a:ahLst/>
              <a:cxnLst/>
              <a:rect l="l" t="t" r="r" b="b"/>
              <a:pathLst>
                <a:path w="14547" h="14547" extrusionOk="0">
                  <a:moveTo>
                    <a:pt x="14375" y="172"/>
                  </a:moveTo>
                  <a:lnTo>
                    <a:pt x="14375" y="14375"/>
                  </a:lnTo>
                  <a:lnTo>
                    <a:pt x="172" y="14375"/>
                  </a:lnTo>
                  <a:lnTo>
                    <a:pt x="172" y="172"/>
                  </a:lnTo>
                  <a:close/>
                  <a:moveTo>
                    <a:pt x="0" y="0"/>
                  </a:moveTo>
                  <a:lnTo>
                    <a:pt x="0" y="14547"/>
                  </a:lnTo>
                  <a:lnTo>
                    <a:pt x="14547" y="14547"/>
                  </a:lnTo>
                  <a:lnTo>
                    <a:pt x="14547"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28"/>
            <p:cNvSpPr/>
            <p:nvPr/>
          </p:nvSpPr>
          <p:spPr>
            <a:xfrm>
              <a:off x="7395036" y="6690508"/>
              <a:ext cx="672035" cy="647059"/>
            </a:xfrm>
            <a:custGeom>
              <a:avLst/>
              <a:gdLst/>
              <a:ahLst/>
              <a:cxnLst/>
              <a:rect l="l" t="t" r="r" b="b"/>
              <a:pathLst>
                <a:path w="14547" h="14548" extrusionOk="0">
                  <a:moveTo>
                    <a:pt x="14375" y="173"/>
                  </a:moveTo>
                  <a:lnTo>
                    <a:pt x="14375" y="14375"/>
                  </a:lnTo>
                  <a:lnTo>
                    <a:pt x="172" y="14375"/>
                  </a:lnTo>
                  <a:lnTo>
                    <a:pt x="172" y="173"/>
                  </a:lnTo>
                  <a:close/>
                  <a:moveTo>
                    <a:pt x="0" y="1"/>
                  </a:moveTo>
                  <a:lnTo>
                    <a:pt x="0" y="14547"/>
                  </a:lnTo>
                  <a:lnTo>
                    <a:pt x="14547" y="14547"/>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28"/>
            <p:cNvSpPr/>
            <p:nvPr/>
          </p:nvSpPr>
          <p:spPr>
            <a:xfrm>
              <a:off x="7395036" y="7329881"/>
              <a:ext cx="672035" cy="647326"/>
            </a:xfrm>
            <a:custGeom>
              <a:avLst/>
              <a:gdLst/>
              <a:ahLst/>
              <a:cxnLst/>
              <a:rect l="l" t="t" r="r" b="b"/>
              <a:pathLst>
                <a:path w="14547" h="14554" extrusionOk="0">
                  <a:moveTo>
                    <a:pt x="14375" y="172"/>
                  </a:moveTo>
                  <a:lnTo>
                    <a:pt x="14375" y="14382"/>
                  </a:lnTo>
                  <a:lnTo>
                    <a:pt x="172" y="14382"/>
                  </a:lnTo>
                  <a:lnTo>
                    <a:pt x="172" y="172"/>
                  </a:lnTo>
                  <a:close/>
                  <a:moveTo>
                    <a:pt x="0" y="0"/>
                  </a:moveTo>
                  <a:lnTo>
                    <a:pt x="0" y="14554"/>
                  </a:lnTo>
                  <a:lnTo>
                    <a:pt x="14547" y="14554"/>
                  </a:lnTo>
                  <a:lnTo>
                    <a:pt x="14547"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28"/>
            <p:cNvSpPr/>
            <p:nvPr/>
          </p:nvSpPr>
          <p:spPr>
            <a:xfrm>
              <a:off x="7395036" y="9247913"/>
              <a:ext cx="672035" cy="647370"/>
            </a:xfrm>
            <a:custGeom>
              <a:avLst/>
              <a:gdLst/>
              <a:ahLst/>
              <a:cxnLst/>
              <a:rect l="l" t="t" r="r" b="b"/>
              <a:pathLst>
                <a:path w="14547" h="14555" extrusionOk="0">
                  <a:moveTo>
                    <a:pt x="14375" y="173"/>
                  </a:moveTo>
                  <a:lnTo>
                    <a:pt x="14375" y="14382"/>
                  </a:lnTo>
                  <a:lnTo>
                    <a:pt x="172" y="14382"/>
                  </a:lnTo>
                  <a:lnTo>
                    <a:pt x="172" y="173"/>
                  </a:lnTo>
                  <a:close/>
                  <a:moveTo>
                    <a:pt x="0" y="1"/>
                  </a:moveTo>
                  <a:lnTo>
                    <a:pt x="0" y="14554"/>
                  </a:lnTo>
                  <a:lnTo>
                    <a:pt x="14547" y="14554"/>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28"/>
            <p:cNvSpPr/>
            <p:nvPr/>
          </p:nvSpPr>
          <p:spPr>
            <a:xfrm>
              <a:off x="7395036" y="8608584"/>
              <a:ext cx="672035" cy="647326"/>
            </a:xfrm>
            <a:custGeom>
              <a:avLst/>
              <a:gdLst/>
              <a:ahLst/>
              <a:cxnLst/>
              <a:rect l="l" t="t" r="r" b="b"/>
              <a:pathLst>
                <a:path w="14547" h="14554" extrusionOk="0">
                  <a:moveTo>
                    <a:pt x="14375" y="173"/>
                  </a:moveTo>
                  <a:lnTo>
                    <a:pt x="14375" y="14382"/>
                  </a:lnTo>
                  <a:lnTo>
                    <a:pt x="172" y="14382"/>
                  </a:lnTo>
                  <a:lnTo>
                    <a:pt x="172" y="173"/>
                  </a:lnTo>
                  <a:close/>
                  <a:moveTo>
                    <a:pt x="0" y="0"/>
                  </a:moveTo>
                  <a:lnTo>
                    <a:pt x="0" y="14554"/>
                  </a:lnTo>
                  <a:lnTo>
                    <a:pt x="14547" y="14554"/>
                  </a:lnTo>
                  <a:lnTo>
                    <a:pt x="14547"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28"/>
            <p:cNvSpPr/>
            <p:nvPr/>
          </p:nvSpPr>
          <p:spPr>
            <a:xfrm>
              <a:off x="7395111" y="9887263"/>
              <a:ext cx="672035" cy="647370"/>
            </a:xfrm>
            <a:custGeom>
              <a:avLst/>
              <a:gdLst/>
              <a:ahLst/>
              <a:cxnLst/>
              <a:rect l="l" t="t" r="r" b="b"/>
              <a:pathLst>
                <a:path w="14547" h="14555" extrusionOk="0">
                  <a:moveTo>
                    <a:pt x="14375" y="173"/>
                  </a:moveTo>
                  <a:lnTo>
                    <a:pt x="14375" y="14382"/>
                  </a:lnTo>
                  <a:lnTo>
                    <a:pt x="172" y="14382"/>
                  </a:lnTo>
                  <a:lnTo>
                    <a:pt x="172" y="173"/>
                  </a:lnTo>
                  <a:close/>
                  <a:moveTo>
                    <a:pt x="0" y="1"/>
                  </a:moveTo>
                  <a:lnTo>
                    <a:pt x="0" y="14554"/>
                  </a:lnTo>
                  <a:lnTo>
                    <a:pt x="14547" y="14554"/>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35" name="Google Shape;3235;p28"/>
          <p:cNvGrpSpPr/>
          <p:nvPr/>
        </p:nvGrpSpPr>
        <p:grpSpPr>
          <a:xfrm rot="10800000">
            <a:off x="7771588" y="403223"/>
            <a:ext cx="659180" cy="132291"/>
            <a:chOff x="713214" y="4594266"/>
            <a:chExt cx="659180" cy="132291"/>
          </a:xfrm>
        </p:grpSpPr>
        <p:sp>
          <p:nvSpPr>
            <p:cNvPr id="3236" name="Google Shape;3236;p28"/>
            <p:cNvSpPr/>
            <p:nvPr/>
          </p:nvSpPr>
          <p:spPr>
            <a:xfrm rot="-5400000">
              <a:off x="975194" y="4603895"/>
              <a:ext cx="132285" cy="113028"/>
            </a:xfrm>
            <a:custGeom>
              <a:avLst/>
              <a:gdLst/>
              <a:ahLst/>
              <a:cxnLst/>
              <a:rect l="l" t="t" r="r" b="b"/>
              <a:pathLst>
                <a:path w="2315" h="1978" extrusionOk="0">
                  <a:moveTo>
                    <a:pt x="980" y="0"/>
                  </a:moveTo>
                  <a:cubicBezTo>
                    <a:pt x="435" y="0"/>
                    <a:pt x="0" y="445"/>
                    <a:pt x="0" y="985"/>
                  </a:cubicBezTo>
                  <a:cubicBezTo>
                    <a:pt x="0" y="1583"/>
                    <a:pt x="490" y="1977"/>
                    <a:pt x="999" y="1977"/>
                  </a:cubicBezTo>
                  <a:cubicBezTo>
                    <a:pt x="1241" y="1977"/>
                    <a:pt x="1488" y="1888"/>
                    <a:pt x="1688" y="1688"/>
                  </a:cubicBezTo>
                  <a:cubicBezTo>
                    <a:pt x="2315" y="1061"/>
                    <a:pt x="1874" y="0"/>
                    <a:pt x="992" y="0"/>
                  </a:cubicBezTo>
                  <a:cubicBezTo>
                    <a:pt x="988" y="0"/>
                    <a:pt x="984" y="0"/>
                    <a:pt x="9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28"/>
            <p:cNvSpPr/>
            <p:nvPr/>
          </p:nvSpPr>
          <p:spPr>
            <a:xfrm rot="-5400000">
              <a:off x="703785" y="4603695"/>
              <a:ext cx="132285" cy="113428"/>
            </a:xfrm>
            <a:custGeom>
              <a:avLst/>
              <a:gdLst/>
              <a:ahLst/>
              <a:cxnLst/>
              <a:rect l="l" t="t" r="r" b="b"/>
              <a:pathLst>
                <a:path w="2315" h="1985" extrusionOk="0">
                  <a:moveTo>
                    <a:pt x="992" y="1"/>
                  </a:moveTo>
                  <a:cubicBezTo>
                    <a:pt x="441" y="1"/>
                    <a:pt x="0" y="448"/>
                    <a:pt x="0" y="992"/>
                  </a:cubicBezTo>
                  <a:cubicBezTo>
                    <a:pt x="0" y="1590"/>
                    <a:pt x="490" y="1985"/>
                    <a:pt x="999" y="1985"/>
                  </a:cubicBezTo>
                  <a:cubicBezTo>
                    <a:pt x="1241" y="1985"/>
                    <a:pt x="1488" y="1895"/>
                    <a:pt x="1688" y="1695"/>
                  </a:cubicBezTo>
                  <a:cubicBezTo>
                    <a:pt x="2315" y="1068"/>
                    <a:pt x="1874" y="1"/>
                    <a:pt x="9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28"/>
            <p:cNvSpPr/>
            <p:nvPr/>
          </p:nvSpPr>
          <p:spPr>
            <a:xfrm rot="10800000">
              <a:off x="1256032" y="4616736"/>
              <a:ext cx="116361" cy="109821"/>
            </a:xfrm>
            <a:custGeom>
              <a:avLst/>
              <a:gdLst/>
              <a:ahLst/>
              <a:cxnLst/>
              <a:rect l="l" t="t" r="r" b="b"/>
              <a:pathLst>
                <a:path w="4884" h="4609" extrusionOk="0">
                  <a:moveTo>
                    <a:pt x="2436" y="0"/>
                  </a:moveTo>
                  <a:cubicBezTo>
                    <a:pt x="2343" y="0"/>
                    <a:pt x="2250" y="5"/>
                    <a:pt x="2156" y="17"/>
                  </a:cubicBezTo>
                  <a:cubicBezTo>
                    <a:pt x="895" y="175"/>
                    <a:pt x="0" y="1325"/>
                    <a:pt x="152" y="2586"/>
                  </a:cubicBezTo>
                  <a:cubicBezTo>
                    <a:pt x="298" y="3755"/>
                    <a:pt x="1289" y="4608"/>
                    <a:pt x="2432" y="4608"/>
                  </a:cubicBezTo>
                  <a:cubicBezTo>
                    <a:pt x="2527" y="4608"/>
                    <a:pt x="2624" y="4602"/>
                    <a:pt x="2721" y="4590"/>
                  </a:cubicBezTo>
                  <a:cubicBezTo>
                    <a:pt x="3981" y="4439"/>
                    <a:pt x="4883" y="3288"/>
                    <a:pt x="4725" y="2021"/>
                  </a:cubicBezTo>
                  <a:cubicBezTo>
                    <a:pt x="4585" y="854"/>
                    <a:pt x="3588" y="0"/>
                    <a:pt x="243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39" name="Google Shape;3239;p28"/>
          <p:cNvSpPr/>
          <p:nvPr/>
        </p:nvSpPr>
        <p:spPr>
          <a:xfrm>
            <a:off x="8242930" y="2961912"/>
            <a:ext cx="490315" cy="479521"/>
          </a:xfrm>
          <a:custGeom>
            <a:avLst/>
            <a:gdLst/>
            <a:ahLst/>
            <a:cxnLst/>
            <a:rect l="l" t="t" r="r" b="b"/>
            <a:pathLst>
              <a:path w="63636" h="62235" extrusionOk="0">
                <a:moveTo>
                  <a:pt x="31784" y="0"/>
                </a:moveTo>
                <a:cubicBezTo>
                  <a:pt x="31768" y="200"/>
                  <a:pt x="31768" y="350"/>
                  <a:pt x="31751" y="500"/>
                </a:cubicBezTo>
                <a:cubicBezTo>
                  <a:pt x="31534" y="3619"/>
                  <a:pt x="30984" y="6704"/>
                  <a:pt x="30100" y="9705"/>
                </a:cubicBezTo>
                <a:cubicBezTo>
                  <a:pt x="28482" y="15008"/>
                  <a:pt x="25764" y="19611"/>
                  <a:pt x="21579" y="23280"/>
                </a:cubicBezTo>
                <a:cubicBezTo>
                  <a:pt x="16509" y="27715"/>
                  <a:pt x="10472" y="29883"/>
                  <a:pt x="3902" y="30717"/>
                </a:cubicBezTo>
                <a:cubicBezTo>
                  <a:pt x="2601" y="30884"/>
                  <a:pt x="1301" y="30967"/>
                  <a:pt x="0" y="31101"/>
                </a:cubicBezTo>
                <a:cubicBezTo>
                  <a:pt x="834" y="31217"/>
                  <a:pt x="1701" y="31267"/>
                  <a:pt x="2535" y="31351"/>
                </a:cubicBezTo>
                <a:cubicBezTo>
                  <a:pt x="6103" y="31651"/>
                  <a:pt x="9639" y="32468"/>
                  <a:pt x="12991" y="33752"/>
                </a:cubicBezTo>
                <a:cubicBezTo>
                  <a:pt x="18827" y="36053"/>
                  <a:pt x="23496" y="39789"/>
                  <a:pt x="26798" y="45142"/>
                </a:cubicBezTo>
                <a:cubicBezTo>
                  <a:pt x="29566" y="49611"/>
                  <a:pt x="30984" y="54530"/>
                  <a:pt x="31551" y="59717"/>
                </a:cubicBezTo>
                <a:cubicBezTo>
                  <a:pt x="31651" y="60550"/>
                  <a:pt x="31718" y="61384"/>
                  <a:pt x="31801" y="62235"/>
                </a:cubicBezTo>
                <a:cubicBezTo>
                  <a:pt x="32034" y="62085"/>
                  <a:pt x="31968" y="61901"/>
                  <a:pt x="31968" y="61734"/>
                </a:cubicBezTo>
                <a:cubicBezTo>
                  <a:pt x="32184" y="58599"/>
                  <a:pt x="32751" y="55498"/>
                  <a:pt x="33635" y="52479"/>
                </a:cubicBezTo>
                <a:cubicBezTo>
                  <a:pt x="35220" y="47360"/>
                  <a:pt x="37821" y="42841"/>
                  <a:pt x="41823" y="39222"/>
                </a:cubicBezTo>
                <a:cubicBezTo>
                  <a:pt x="47026" y="34536"/>
                  <a:pt x="53280" y="32301"/>
                  <a:pt x="60117" y="31468"/>
                </a:cubicBezTo>
                <a:cubicBezTo>
                  <a:pt x="61284" y="31317"/>
                  <a:pt x="62468" y="31251"/>
                  <a:pt x="63635" y="31134"/>
                </a:cubicBezTo>
                <a:cubicBezTo>
                  <a:pt x="62018" y="30967"/>
                  <a:pt x="60400" y="30834"/>
                  <a:pt x="58799" y="30584"/>
                </a:cubicBezTo>
                <a:cubicBezTo>
                  <a:pt x="57215" y="30350"/>
                  <a:pt x="55631" y="30017"/>
                  <a:pt x="54080" y="29583"/>
                </a:cubicBezTo>
                <a:cubicBezTo>
                  <a:pt x="45325" y="27082"/>
                  <a:pt x="38822" y="21896"/>
                  <a:pt x="35053" y="13508"/>
                </a:cubicBezTo>
                <a:cubicBezTo>
                  <a:pt x="33185" y="9389"/>
                  <a:pt x="32318" y="5003"/>
                  <a:pt x="31968" y="517"/>
                </a:cubicBezTo>
                <a:cubicBezTo>
                  <a:pt x="31968" y="350"/>
                  <a:pt x="32034" y="133"/>
                  <a:pt x="317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28"/>
          <p:cNvSpPr txBox="1">
            <a:spLocks noGrp="1"/>
          </p:cNvSpPr>
          <p:nvPr>
            <p:ph type="title"/>
          </p:nvPr>
        </p:nvSpPr>
        <p:spPr>
          <a:xfrm>
            <a:off x="713225" y="544675"/>
            <a:ext cx="7717500" cy="470700"/>
          </a:xfrm>
          <a:prstGeom prst="rect">
            <a:avLst/>
          </a:prstGeom>
        </p:spPr>
        <p:txBody>
          <a:bodyPr spcFirstLastPara="1" wrap="square" lIns="91425" tIns="91425" rIns="91425" bIns="91425" anchor="t" anchorCtr="0">
            <a:noAutofit/>
          </a:bodyPr>
          <a:lstStyle>
            <a:lvl1pPr lvl="0" rtl="0">
              <a:spcBef>
                <a:spcPts val="0"/>
              </a:spcBef>
              <a:spcAft>
                <a:spcPts val="0"/>
              </a:spcAft>
              <a:buSzPts val="3100"/>
              <a:buNone/>
              <a:defRPr sz="3000">
                <a:solidFill>
                  <a:schemeClr val="accent1"/>
                </a:solidFill>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3">
  <p:cSld name="CUSTOM_4_1_1_1">
    <p:spTree>
      <p:nvGrpSpPr>
        <p:cNvPr id="1" name="Shape 3241"/>
        <p:cNvGrpSpPr/>
        <p:nvPr/>
      </p:nvGrpSpPr>
      <p:grpSpPr>
        <a:xfrm>
          <a:off x="0" y="0"/>
          <a:ext cx="0" cy="0"/>
          <a:chOff x="0" y="0"/>
          <a:chExt cx="0" cy="0"/>
        </a:xfrm>
      </p:grpSpPr>
      <p:grpSp>
        <p:nvGrpSpPr>
          <p:cNvPr id="3242" name="Google Shape;3242;p29"/>
          <p:cNvGrpSpPr/>
          <p:nvPr/>
        </p:nvGrpSpPr>
        <p:grpSpPr>
          <a:xfrm>
            <a:off x="-43" y="10353"/>
            <a:ext cx="9144320" cy="5122828"/>
            <a:chOff x="-1238155" y="5411805"/>
            <a:chExt cx="9305302" cy="5122828"/>
          </a:xfrm>
        </p:grpSpPr>
        <p:sp>
          <p:nvSpPr>
            <p:cNvPr id="3243" name="Google Shape;3243;p29"/>
            <p:cNvSpPr/>
            <p:nvPr/>
          </p:nvSpPr>
          <p:spPr>
            <a:xfrm>
              <a:off x="-1238155" y="5411805"/>
              <a:ext cx="672035" cy="647059"/>
            </a:xfrm>
            <a:custGeom>
              <a:avLst/>
              <a:gdLst/>
              <a:ahLst/>
              <a:cxnLst/>
              <a:rect l="l" t="t" r="r" b="b"/>
              <a:pathLst>
                <a:path w="14547" h="14548" extrusionOk="0">
                  <a:moveTo>
                    <a:pt x="14374" y="173"/>
                  </a:moveTo>
                  <a:lnTo>
                    <a:pt x="14374" y="14375"/>
                  </a:lnTo>
                  <a:lnTo>
                    <a:pt x="172" y="14375"/>
                  </a:lnTo>
                  <a:lnTo>
                    <a:pt x="172" y="173"/>
                  </a:lnTo>
                  <a:close/>
                  <a:moveTo>
                    <a:pt x="0" y="1"/>
                  </a:moveTo>
                  <a:lnTo>
                    <a:pt x="0" y="14547"/>
                  </a:lnTo>
                  <a:lnTo>
                    <a:pt x="14547" y="14547"/>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29"/>
            <p:cNvSpPr/>
            <p:nvPr/>
          </p:nvSpPr>
          <p:spPr>
            <a:xfrm>
              <a:off x="-574116" y="5411805"/>
              <a:ext cx="672081" cy="647059"/>
            </a:xfrm>
            <a:custGeom>
              <a:avLst/>
              <a:gdLst/>
              <a:ahLst/>
              <a:cxnLst/>
              <a:rect l="l" t="t" r="r" b="b"/>
              <a:pathLst>
                <a:path w="14548" h="14548" extrusionOk="0">
                  <a:moveTo>
                    <a:pt x="14375" y="173"/>
                  </a:moveTo>
                  <a:lnTo>
                    <a:pt x="14375" y="14375"/>
                  </a:lnTo>
                  <a:lnTo>
                    <a:pt x="173" y="14375"/>
                  </a:lnTo>
                  <a:lnTo>
                    <a:pt x="173" y="173"/>
                  </a:lnTo>
                  <a:close/>
                  <a:moveTo>
                    <a:pt x="0" y="1"/>
                  </a:moveTo>
                  <a:lnTo>
                    <a:pt x="0" y="14547"/>
                  </a:lnTo>
                  <a:lnTo>
                    <a:pt x="14547" y="14547"/>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29"/>
            <p:cNvSpPr/>
            <p:nvPr/>
          </p:nvSpPr>
          <p:spPr>
            <a:xfrm>
              <a:off x="89924" y="5411805"/>
              <a:ext cx="672081" cy="647059"/>
            </a:xfrm>
            <a:custGeom>
              <a:avLst/>
              <a:gdLst/>
              <a:ahLst/>
              <a:cxnLst/>
              <a:rect l="l" t="t" r="r" b="b"/>
              <a:pathLst>
                <a:path w="14548" h="14548" extrusionOk="0">
                  <a:moveTo>
                    <a:pt x="14375" y="173"/>
                  </a:moveTo>
                  <a:lnTo>
                    <a:pt x="14375" y="14375"/>
                  </a:lnTo>
                  <a:lnTo>
                    <a:pt x="173" y="14375"/>
                  </a:lnTo>
                  <a:lnTo>
                    <a:pt x="173" y="173"/>
                  </a:lnTo>
                  <a:close/>
                  <a:moveTo>
                    <a:pt x="1" y="1"/>
                  </a:moveTo>
                  <a:lnTo>
                    <a:pt x="1" y="14547"/>
                  </a:lnTo>
                  <a:lnTo>
                    <a:pt x="14548" y="14547"/>
                  </a:lnTo>
                  <a:lnTo>
                    <a:pt x="14548"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29"/>
            <p:cNvSpPr/>
            <p:nvPr/>
          </p:nvSpPr>
          <p:spPr>
            <a:xfrm>
              <a:off x="754010" y="5411805"/>
              <a:ext cx="672081" cy="647059"/>
            </a:xfrm>
            <a:custGeom>
              <a:avLst/>
              <a:gdLst/>
              <a:ahLst/>
              <a:cxnLst/>
              <a:rect l="l" t="t" r="r" b="b"/>
              <a:pathLst>
                <a:path w="14548" h="14548" extrusionOk="0">
                  <a:moveTo>
                    <a:pt x="14375" y="173"/>
                  </a:moveTo>
                  <a:lnTo>
                    <a:pt x="14375" y="14375"/>
                  </a:lnTo>
                  <a:lnTo>
                    <a:pt x="173" y="14375"/>
                  </a:lnTo>
                  <a:lnTo>
                    <a:pt x="173" y="173"/>
                  </a:lnTo>
                  <a:close/>
                  <a:moveTo>
                    <a:pt x="0" y="1"/>
                  </a:moveTo>
                  <a:lnTo>
                    <a:pt x="0" y="14547"/>
                  </a:lnTo>
                  <a:lnTo>
                    <a:pt x="14547" y="14547"/>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29"/>
            <p:cNvSpPr/>
            <p:nvPr/>
          </p:nvSpPr>
          <p:spPr>
            <a:xfrm>
              <a:off x="1418050" y="5411805"/>
              <a:ext cx="672405" cy="647059"/>
            </a:xfrm>
            <a:custGeom>
              <a:avLst/>
              <a:gdLst/>
              <a:ahLst/>
              <a:cxnLst/>
              <a:rect l="l" t="t" r="r" b="b"/>
              <a:pathLst>
                <a:path w="14555" h="14548" extrusionOk="0">
                  <a:moveTo>
                    <a:pt x="14382" y="173"/>
                  </a:moveTo>
                  <a:lnTo>
                    <a:pt x="14382" y="14375"/>
                  </a:lnTo>
                  <a:lnTo>
                    <a:pt x="173" y="14375"/>
                  </a:lnTo>
                  <a:lnTo>
                    <a:pt x="173" y="173"/>
                  </a:lnTo>
                  <a:close/>
                  <a:moveTo>
                    <a:pt x="1" y="1"/>
                  </a:moveTo>
                  <a:lnTo>
                    <a:pt x="1" y="14547"/>
                  </a:lnTo>
                  <a:lnTo>
                    <a:pt x="14554" y="14547"/>
                  </a:lnTo>
                  <a:lnTo>
                    <a:pt x="14554"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29"/>
            <p:cNvSpPr/>
            <p:nvPr/>
          </p:nvSpPr>
          <p:spPr>
            <a:xfrm>
              <a:off x="2082136" y="5411805"/>
              <a:ext cx="672358" cy="647059"/>
            </a:xfrm>
            <a:custGeom>
              <a:avLst/>
              <a:gdLst/>
              <a:ahLst/>
              <a:cxnLst/>
              <a:rect l="l" t="t" r="r" b="b"/>
              <a:pathLst>
                <a:path w="14554" h="14548" extrusionOk="0">
                  <a:moveTo>
                    <a:pt x="14382" y="173"/>
                  </a:moveTo>
                  <a:lnTo>
                    <a:pt x="14382" y="14375"/>
                  </a:lnTo>
                  <a:lnTo>
                    <a:pt x="173" y="14375"/>
                  </a:lnTo>
                  <a:lnTo>
                    <a:pt x="173" y="173"/>
                  </a:lnTo>
                  <a:close/>
                  <a:moveTo>
                    <a:pt x="0" y="1"/>
                  </a:moveTo>
                  <a:lnTo>
                    <a:pt x="0" y="14547"/>
                  </a:lnTo>
                  <a:lnTo>
                    <a:pt x="14554" y="14547"/>
                  </a:lnTo>
                  <a:lnTo>
                    <a:pt x="14554"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29"/>
            <p:cNvSpPr/>
            <p:nvPr/>
          </p:nvSpPr>
          <p:spPr>
            <a:xfrm>
              <a:off x="2746176" y="5411805"/>
              <a:ext cx="672405" cy="647059"/>
            </a:xfrm>
            <a:custGeom>
              <a:avLst/>
              <a:gdLst/>
              <a:ahLst/>
              <a:cxnLst/>
              <a:rect l="l" t="t" r="r" b="b"/>
              <a:pathLst>
                <a:path w="14555" h="14548" extrusionOk="0">
                  <a:moveTo>
                    <a:pt x="14382" y="173"/>
                  </a:moveTo>
                  <a:lnTo>
                    <a:pt x="14382" y="14375"/>
                  </a:lnTo>
                  <a:lnTo>
                    <a:pt x="173" y="14375"/>
                  </a:lnTo>
                  <a:lnTo>
                    <a:pt x="173" y="173"/>
                  </a:lnTo>
                  <a:close/>
                  <a:moveTo>
                    <a:pt x="1" y="1"/>
                  </a:moveTo>
                  <a:lnTo>
                    <a:pt x="1" y="14547"/>
                  </a:lnTo>
                  <a:lnTo>
                    <a:pt x="14554" y="14547"/>
                  </a:lnTo>
                  <a:lnTo>
                    <a:pt x="14554"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29"/>
            <p:cNvSpPr/>
            <p:nvPr/>
          </p:nvSpPr>
          <p:spPr>
            <a:xfrm>
              <a:off x="3410262" y="5411805"/>
              <a:ext cx="672358" cy="647059"/>
            </a:xfrm>
            <a:custGeom>
              <a:avLst/>
              <a:gdLst/>
              <a:ahLst/>
              <a:cxnLst/>
              <a:rect l="l" t="t" r="r" b="b"/>
              <a:pathLst>
                <a:path w="14554" h="14548" extrusionOk="0">
                  <a:moveTo>
                    <a:pt x="14382" y="173"/>
                  </a:moveTo>
                  <a:lnTo>
                    <a:pt x="14382" y="14375"/>
                  </a:lnTo>
                  <a:lnTo>
                    <a:pt x="173" y="14375"/>
                  </a:lnTo>
                  <a:lnTo>
                    <a:pt x="173" y="173"/>
                  </a:lnTo>
                  <a:close/>
                  <a:moveTo>
                    <a:pt x="0" y="1"/>
                  </a:moveTo>
                  <a:lnTo>
                    <a:pt x="0" y="14547"/>
                  </a:lnTo>
                  <a:lnTo>
                    <a:pt x="14554" y="14547"/>
                  </a:lnTo>
                  <a:lnTo>
                    <a:pt x="14554"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29"/>
            <p:cNvSpPr/>
            <p:nvPr/>
          </p:nvSpPr>
          <p:spPr>
            <a:xfrm>
              <a:off x="4074464" y="5411805"/>
              <a:ext cx="672405" cy="647059"/>
            </a:xfrm>
            <a:custGeom>
              <a:avLst/>
              <a:gdLst/>
              <a:ahLst/>
              <a:cxnLst/>
              <a:rect l="l" t="t" r="r" b="b"/>
              <a:pathLst>
                <a:path w="14555" h="14548" extrusionOk="0">
                  <a:moveTo>
                    <a:pt x="14382" y="173"/>
                  </a:moveTo>
                  <a:lnTo>
                    <a:pt x="14382" y="14375"/>
                  </a:lnTo>
                  <a:lnTo>
                    <a:pt x="173" y="14375"/>
                  </a:lnTo>
                  <a:lnTo>
                    <a:pt x="173" y="173"/>
                  </a:lnTo>
                  <a:close/>
                  <a:moveTo>
                    <a:pt x="1" y="1"/>
                  </a:moveTo>
                  <a:lnTo>
                    <a:pt x="1" y="14547"/>
                  </a:lnTo>
                  <a:lnTo>
                    <a:pt x="14554" y="14547"/>
                  </a:lnTo>
                  <a:lnTo>
                    <a:pt x="14554"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29"/>
            <p:cNvSpPr/>
            <p:nvPr/>
          </p:nvSpPr>
          <p:spPr>
            <a:xfrm>
              <a:off x="4738387" y="5411805"/>
              <a:ext cx="672358" cy="647059"/>
            </a:xfrm>
            <a:custGeom>
              <a:avLst/>
              <a:gdLst/>
              <a:ahLst/>
              <a:cxnLst/>
              <a:rect l="l" t="t" r="r" b="b"/>
              <a:pathLst>
                <a:path w="14554" h="14548" extrusionOk="0">
                  <a:moveTo>
                    <a:pt x="14382" y="173"/>
                  </a:moveTo>
                  <a:lnTo>
                    <a:pt x="14382" y="14375"/>
                  </a:lnTo>
                  <a:lnTo>
                    <a:pt x="172" y="14375"/>
                  </a:lnTo>
                  <a:lnTo>
                    <a:pt x="172" y="173"/>
                  </a:lnTo>
                  <a:close/>
                  <a:moveTo>
                    <a:pt x="0" y="1"/>
                  </a:moveTo>
                  <a:lnTo>
                    <a:pt x="0" y="14547"/>
                  </a:lnTo>
                  <a:lnTo>
                    <a:pt x="14554" y="14547"/>
                  </a:lnTo>
                  <a:lnTo>
                    <a:pt x="14554"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29"/>
            <p:cNvSpPr/>
            <p:nvPr/>
          </p:nvSpPr>
          <p:spPr>
            <a:xfrm>
              <a:off x="5402750" y="5411805"/>
              <a:ext cx="672081" cy="647059"/>
            </a:xfrm>
            <a:custGeom>
              <a:avLst/>
              <a:gdLst/>
              <a:ahLst/>
              <a:cxnLst/>
              <a:rect l="l" t="t" r="r" b="b"/>
              <a:pathLst>
                <a:path w="14548" h="14548" extrusionOk="0">
                  <a:moveTo>
                    <a:pt x="14375" y="173"/>
                  </a:moveTo>
                  <a:lnTo>
                    <a:pt x="14375" y="14375"/>
                  </a:lnTo>
                  <a:lnTo>
                    <a:pt x="173" y="14375"/>
                  </a:lnTo>
                  <a:lnTo>
                    <a:pt x="173" y="173"/>
                  </a:lnTo>
                  <a:close/>
                  <a:moveTo>
                    <a:pt x="1" y="1"/>
                  </a:moveTo>
                  <a:lnTo>
                    <a:pt x="1" y="14547"/>
                  </a:lnTo>
                  <a:lnTo>
                    <a:pt x="14547" y="14547"/>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29"/>
            <p:cNvSpPr/>
            <p:nvPr/>
          </p:nvSpPr>
          <p:spPr>
            <a:xfrm>
              <a:off x="6066836" y="5411805"/>
              <a:ext cx="672035" cy="647059"/>
            </a:xfrm>
            <a:custGeom>
              <a:avLst/>
              <a:gdLst/>
              <a:ahLst/>
              <a:cxnLst/>
              <a:rect l="l" t="t" r="r" b="b"/>
              <a:pathLst>
                <a:path w="14547" h="14548" extrusionOk="0">
                  <a:moveTo>
                    <a:pt x="14375" y="173"/>
                  </a:moveTo>
                  <a:lnTo>
                    <a:pt x="14375" y="14375"/>
                  </a:lnTo>
                  <a:lnTo>
                    <a:pt x="172" y="14375"/>
                  </a:lnTo>
                  <a:lnTo>
                    <a:pt x="172" y="173"/>
                  </a:lnTo>
                  <a:close/>
                  <a:moveTo>
                    <a:pt x="0" y="1"/>
                  </a:moveTo>
                  <a:lnTo>
                    <a:pt x="0" y="14547"/>
                  </a:lnTo>
                  <a:lnTo>
                    <a:pt x="14547" y="14547"/>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29"/>
            <p:cNvSpPr/>
            <p:nvPr/>
          </p:nvSpPr>
          <p:spPr>
            <a:xfrm>
              <a:off x="-1238155" y="7969210"/>
              <a:ext cx="672035" cy="647370"/>
            </a:xfrm>
            <a:custGeom>
              <a:avLst/>
              <a:gdLst/>
              <a:ahLst/>
              <a:cxnLst/>
              <a:rect l="l" t="t" r="r" b="b"/>
              <a:pathLst>
                <a:path w="14547" h="14555" extrusionOk="0">
                  <a:moveTo>
                    <a:pt x="14374" y="173"/>
                  </a:moveTo>
                  <a:lnTo>
                    <a:pt x="14374" y="14382"/>
                  </a:lnTo>
                  <a:lnTo>
                    <a:pt x="172" y="14382"/>
                  </a:lnTo>
                  <a:lnTo>
                    <a:pt x="172" y="173"/>
                  </a:lnTo>
                  <a:close/>
                  <a:moveTo>
                    <a:pt x="0" y="1"/>
                  </a:moveTo>
                  <a:lnTo>
                    <a:pt x="0" y="14554"/>
                  </a:lnTo>
                  <a:lnTo>
                    <a:pt x="14547" y="14554"/>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29"/>
            <p:cNvSpPr/>
            <p:nvPr/>
          </p:nvSpPr>
          <p:spPr>
            <a:xfrm>
              <a:off x="-574116" y="7969210"/>
              <a:ext cx="672081" cy="647370"/>
            </a:xfrm>
            <a:custGeom>
              <a:avLst/>
              <a:gdLst/>
              <a:ahLst/>
              <a:cxnLst/>
              <a:rect l="l" t="t" r="r" b="b"/>
              <a:pathLst>
                <a:path w="14548" h="14555" extrusionOk="0">
                  <a:moveTo>
                    <a:pt x="14375" y="173"/>
                  </a:moveTo>
                  <a:lnTo>
                    <a:pt x="14375" y="14382"/>
                  </a:lnTo>
                  <a:lnTo>
                    <a:pt x="173" y="14382"/>
                  </a:lnTo>
                  <a:lnTo>
                    <a:pt x="173" y="173"/>
                  </a:lnTo>
                  <a:close/>
                  <a:moveTo>
                    <a:pt x="0" y="1"/>
                  </a:moveTo>
                  <a:lnTo>
                    <a:pt x="0" y="14554"/>
                  </a:lnTo>
                  <a:lnTo>
                    <a:pt x="14547" y="14554"/>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29"/>
            <p:cNvSpPr/>
            <p:nvPr/>
          </p:nvSpPr>
          <p:spPr>
            <a:xfrm>
              <a:off x="89924" y="7969210"/>
              <a:ext cx="672081" cy="647370"/>
            </a:xfrm>
            <a:custGeom>
              <a:avLst/>
              <a:gdLst/>
              <a:ahLst/>
              <a:cxnLst/>
              <a:rect l="l" t="t" r="r" b="b"/>
              <a:pathLst>
                <a:path w="14548" h="14555" extrusionOk="0">
                  <a:moveTo>
                    <a:pt x="14375" y="173"/>
                  </a:moveTo>
                  <a:lnTo>
                    <a:pt x="14375" y="14382"/>
                  </a:lnTo>
                  <a:lnTo>
                    <a:pt x="173" y="14382"/>
                  </a:lnTo>
                  <a:lnTo>
                    <a:pt x="173" y="173"/>
                  </a:lnTo>
                  <a:close/>
                  <a:moveTo>
                    <a:pt x="1" y="1"/>
                  </a:moveTo>
                  <a:lnTo>
                    <a:pt x="1" y="14554"/>
                  </a:lnTo>
                  <a:lnTo>
                    <a:pt x="14548" y="14554"/>
                  </a:lnTo>
                  <a:lnTo>
                    <a:pt x="14548"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29"/>
            <p:cNvSpPr/>
            <p:nvPr/>
          </p:nvSpPr>
          <p:spPr>
            <a:xfrm>
              <a:off x="754010" y="7969210"/>
              <a:ext cx="672081" cy="647370"/>
            </a:xfrm>
            <a:custGeom>
              <a:avLst/>
              <a:gdLst/>
              <a:ahLst/>
              <a:cxnLst/>
              <a:rect l="l" t="t" r="r" b="b"/>
              <a:pathLst>
                <a:path w="14548" h="14555" extrusionOk="0">
                  <a:moveTo>
                    <a:pt x="14375" y="173"/>
                  </a:moveTo>
                  <a:lnTo>
                    <a:pt x="14375" y="14382"/>
                  </a:lnTo>
                  <a:lnTo>
                    <a:pt x="173" y="14382"/>
                  </a:lnTo>
                  <a:lnTo>
                    <a:pt x="173" y="173"/>
                  </a:lnTo>
                  <a:close/>
                  <a:moveTo>
                    <a:pt x="0" y="1"/>
                  </a:moveTo>
                  <a:lnTo>
                    <a:pt x="0" y="14554"/>
                  </a:lnTo>
                  <a:lnTo>
                    <a:pt x="14547" y="14554"/>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29"/>
            <p:cNvSpPr/>
            <p:nvPr/>
          </p:nvSpPr>
          <p:spPr>
            <a:xfrm>
              <a:off x="1418050" y="7969210"/>
              <a:ext cx="672405" cy="647370"/>
            </a:xfrm>
            <a:custGeom>
              <a:avLst/>
              <a:gdLst/>
              <a:ahLst/>
              <a:cxnLst/>
              <a:rect l="l" t="t" r="r" b="b"/>
              <a:pathLst>
                <a:path w="14555" h="14555" extrusionOk="0">
                  <a:moveTo>
                    <a:pt x="14382" y="173"/>
                  </a:moveTo>
                  <a:lnTo>
                    <a:pt x="14382" y="14382"/>
                  </a:lnTo>
                  <a:lnTo>
                    <a:pt x="173" y="14382"/>
                  </a:lnTo>
                  <a:lnTo>
                    <a:pt x="173" y="173"/>
                  </a:lnTo>
                  <a:close/>
                  <a:moveTo>
                    <a:pt x="1" y="1"/>
                  </a:moveTo>
                  <a:lnTo>
                    <a:pt x="1" y="14554"/>
                  </a:lnTo>
                  <a:lnTo>
                    <a:pt x="14554" y="14554"/>
                  </a:lnTo>
                  <a:lnTo>
                    <a:pt x="14554"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29"/>
            <p:cNvSpPr/>
            <p:nvPr/>
          </p:nvSpPr>
          <p:spPr>
            <a:xfrm>
              <a:off x="2082136" y="7969210"/>
              <a:ext cx="672358" cy="647370"/>
            </a:xfrm>
            <a:custGeom>
              <a:avLst/>
              <a:gdLst/>
              <a:ahLst/>
              <a:cxnLst/>
              <a:rect l="l" t="t" r="r" b="b"/>
              <a:pathLst>
                <a:path w="14554" h="14555" extrusionOk="0">
                  <a:moveTo>
                    <a:pt x="14382" y="173"/>
                  </a:moveTo>
                  <a:lnTo>
                    <a:pt x="14382" y="14382"/>
                  </a:lnTo>
                  <a:lnTo>
                    <a:pt x="173" y="14382"/>
                  </a:lnTo>
                  <a:lnTo>
                    <a:pt x="173" y="173"/>
                  </a:lnTo>
                  <a:close/>
                  <a:moveTo>
                    <a:pt x="0" y="1"/>
                  </a:moveTo>
                  <a:lnTo>
                    <a:pt x="0" y="14554"/>
                  </a:lnTo>
                  <a:lnTo>
                    <a:pt x="14554" y="14554"/>
                  </a:lnTo>
                  <a:lnTo>
                    <a:pt x="14554"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29"/>
            <p:cNvSpPr/>
            <p:nvPr/>
          </p:nvSpPr>
          <p:spPr>
            <a:xfrm>
              <a:off x="2746176" y="7969210"/>
              <a:ext cx="672405" cy="647370"/>
            </a:xfrm>
            <a:custGeom>
              <a:avLst/>
              <a:gdLst/>
              <a:ahLst/>
              <a:cxnLst/>
              <a:rect l="l" t="t" r="r" b="b"/>
              <a:pathLst>
                <a:path w="14555" h="14555" extrusionOk="0">
                  <a:moveTo>
                    <a:pt x="14382" y="173"/>
                  </a:moveTo>
                  <a:lnTo>
                    <a:pt x="14382" y="14382"/>
                  </a:lnTo>
                  <a:lnTo>
                    <a:pt x="173" y="14382"/>
                  </a:lnTo>
                  <a:lnTo>
                    <a:pt x="173" y="173"/>
                  </a:lnTo>
                  <a:close/>
                  <a:moveTo>
                    <a:pt x="1" y="1"/>
                  </a:moveTo>
                  <a:lnTo>
                    <a:pt x="1" y="14554"/>
                  </a:lnTo>
                  <a:lnTo>
                    <a:pt x="14554" y="14554"/>
                  </a:lnTo>
                  <a:lnTo>
                    <a:pt x="14554"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29"/>
            <p:cNvSpPr/>
            <p:nvPr/>
          </p:nvSpPr>
          <p:spPr>
            <a:xfrm>
              <a:off x="3410262" y="7969210"/>
              <a:ext cx="672358" cy="647370"/>
            </a:xfrm>
            <a:custGeom>
              <a:avLst/>
              <a:gdLst/>
              <a:ahLst/>
              <a:cxnLst/>
              <a:rect l="l" t="t" r="r" b="b"/>
              <a:pathLst>
                <a:path w="14554" h="14555" extrusionOk="0">
                  <a:moveTo>
                    <a:pt x="14382" y="173"/>
                  </a:moveTo>
                  <a:lnTo>
                    <a:pt x="14382" y="14382"/>
                  </a:lnTo>
                  <a:lnTo>
                    <a:pt x="173" y="14382"/>
                  </a:lnTo>
                  <a:lnTo>
                    <a:pt x="173" y="173"/>
                  </a:lnTo>
                  <a:close/>
                  <a:moveTo>
                    <a:pt x="0" y="1"/>
                  </a:moveTo>
                  <a:lnTo>
                    <a:pt x="0" y="14554"/>
                  </a:lnTo>
                  <a:lnTo>
                    <a:pt x="14554" y="14554"/>
                  </a:lnTo>
                  <a:lnTo>
                    <a:pt x="14554"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29"/>
            <p:cNvSpPr/>
            <p:nvPr/>
          </p:nvSpPr>
          <p:spPr>
            <a:xfrm>
              <a:off x="4074301" y="7969210"/>
              <a:ext cx="672405" cy="647370"/>
            </a:xfrm>
            <a:custGeom>
              <a:avLst/>
              <a:gdLst/>
              <a:ahLst/>
              <a:cxnLst/>
              <a:rect l="l" t="t" r="r" b="b"/>
              <a:pathLst>
                <a:path w="14555" h="14555" extrusionOk="0">
                  <a:moveTo>
                    <a:pt x="14382" y="173"/>
                  </a:moveTo>
                  <a:lnTo>
                    <a:pt x="14382" y="14382"/>
                  </a:lnTo>
                  <a:lnTo>
                    <a:pt x="173" y="14382"/>
                  </a:lnTo>
                  <a:lnTo>
                    <a:pt x="173" y="173"/>
                  </a:lnTo>
                  <a:close/>
                  <a:moveTo>
                    <a:pt x="1" y="1"/>
                  </a:moveTo>
                  <a:lnTo>
                    <a:pt x="1" y="14554"/>
                  </a:lnTo>
                  <a:lnTo>
                    <a:pt x="14554" y="14554"/>
                  </a:lnTo>
                  <a:lnTo>
                    <a:pt x="14554"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29"/>
            <p:cNvSpPr/>
            <p:nvPr/>
          </p:nvSpPr>
          <p:spPr>
            <a:xfrm>
              <a:off x="4738387" y="7969210"/>
              <a:ext cx="672358" cy="647370"/>
            </a:xfrm>
            <a:custGeom>
              <a:avLst/>
              <a:gdLst/>
              <a:ahLst/>
              <a:cxnLst/>
              <a:rect l="l" t="t" r="r" b="b"/>
              <a:pathLst>
                <a:path w="14554" h="14555" extrusionOk="0">
                  <a:moveTo>
                    <a:pt x="14382" y="173"/>
                  </a:moveTo>
                  <a:lnTo>
                    <a:pt x="14382" y="14382"/>
                  </a:lnTo>
                  <a:lnTo>
                    <a:pt x="172" y="14382"/>
                  </a:lnTo>
                  <a:lnTo>
                    <a:pt x="172" y="173"/>
                  </a:lnTo>
                  <a:close/>
                  <a:moveTo>
                    <a:pt x="0" y="1"/>
                  </a:moveTo>
                  <a:lnTo>
                    <a:pt x="0" y="14554"/>
                  </a:lnTo>
                  <a:lnTo>
                    <a:pt x="14554" y="14554"/>
                  </a:lnTo>
                  <a:lnTo>
                    <a:pt x="14554"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29"/>
            <p:cNvSpPr/>
            <p:nvPr/>
          </p:nvSpPr>
          <p:spPr>
            <a:xfrm>
              <a:off x="5402750" y="7969210"/>
              <a:ext cx="672081" cy="647370"/>
            </a:xfrm>
            <a:custGeom>
              <a:avLst/>
              <a:gdLst/>
              <a:ahLst/>
              <a:cxnLst/>
              <a:rect l="l" t="t" r="r" b="b"/>
              <a:pathLst>
                <a:path w="14548" h="14555" extrusionOk="0">
                  <a:moveTo>
                    <a:pt x="14375" y="173"/>
                  </a:moveTo>
                  <a:lnTo>
                    <a:pt x="14375" y="14382"/>
                  </a:lnTo>
                  <a:lnTo>
                    <a:pt x="173" y="14382"/>
                  </a:lnTo>
                  <a:lnTo>
                    <a:pt x="173" y="173"/>
                  </a:lnTo>
                  <a:close/>
                  <a:moveTo>
                    <a:pt x="1" y="1"/>
                  </a:moveTo>
                  <a:lnTo>
                    <a:pt x="1" y="14554"/>
                  </a:lnTo>
                  <a:lnTo>
                    <a:pt x="14547" y="14554"/>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29"/>
            <p:cNvSpPr/>
            <p:nvPr/>
          </p:nvSpPr>
          <p:spPr>
            <a:xfrm>
              <a:off x="6066836" y="7969210"/>
              <a:ext cx="672035" cy="647370"/>
            </a:xfrm>
            <a:custGeom>
              <a:avLst/>
              <a:gdLst/>
              <a:ahLst/>
              <a:cxnLst/>
              <a:rect l="l" t="t" r="r" b="b"/>
              <a:pathLst>
                <a:path w="14547" h="14555" extrusionOk="0">
                  <a:moveTo>
                    <a:pt x="14375" y="173"/>
                  </a:moveTo>
                  <a:lnTo>
                    <a:pt x="14375" y="14382"/>
                  </a:lnTo>
                  <a:lnTo>
                    <a:pt x="172" y="14382"/>
                  </a:lnTo>
                  <a:lnTo>
                    <a:pt x="172" y="173"/>
                  </a:lnTo>
                  <a:close/>
                  <a:moveTo>
                    <a:pt x="0" y="1"/>
                  </a:moveTo>
                  <a:lnTo>
                    <a:pt x="0" y="14554"/>
                  </a:lnTo>
                  <a:lnTo>
                    <a:pt x="14547" y="14554"/>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29"/>
            <p:cNvSpPr/>
            <p:nvPr/>
          </p:nvSpPr>
          <p:spPr>
            <a:xfrm>
              <a:off x="-1238155" y="6051178"/>
              <a:ext cx="672035" cy="647014"/>
            </a:xfrm>
            <a:custGeom>
              <a:avLst/>
              <a:gdLst/>
              <a:ahLst/>
              <a:cxnLst/>
              <a:rect l="l" t="t" r="r" b="b"/>
              <a:pathLst>
                <a:path w="14547" h="14547" extrusionOk="0">
                  <a:moveTo>
                    <a:pt x="14374" y="172"/>
                  </a:moveTo>
                  <a:lnTo>
                    <a:pt x="14374" y="14375"/>
                  </a:lnTo>
                  <a:lnTo>
                    <a:pt x="172" y="14375"/>
                  </a:lnTo>
                  <a:lnTo>
                    <a:pt x="172" y="172"/>
                  </a:lnTo>
                  <a:close/>
                  <a:moveTo>
                    <a:pt x="0" y="0"/>
                  </a:moveTo>
                  <a:lnTo>
                    <a:pt x="0" y="14547"/>
                  </a:lnTo>
                  <a:lnTo>
                    <a:pt x="14547" y="14547"/>
                  </a:lnTo>
                  <a:lnTo>
                    <a:pt x="14547"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29"/>
            <p:cNvSpPr/>
            <p:nvPr/>
          </p:nvSpPr>
          <p:spPr>
            <a:xfrm>
              <a:off x="-574116" y="6051178"/>
              <a:ext cx="672081" cy="647014"/>
            </a:xfrm>
            <a:custGeom>
              <a:avLst/>
              <a:gdLst/>
              <a:ahLst/>
              <a:cxnLst/>
              <a:rect l="l" t="t" r="r" b="b"/>
              <a:pathLst>
                <a:path w="14548" h="14547" extrusionOk="0">
                  <a:moveTo>
                    <a:pt x="14375" y="172"/>
                  </a:moveTo>
                  <a:lnTo>
                    <a:pt x="14375" y="14375"/>
                  </a:lnTo>
                  <a:lnTo>
                    <a:pt x="173" y="14375"/>
                  </a:lnTo>
                  <a:lnTo>
                    <a:pt x="173" y="172"/>
                  </a:lnTo>
                  <a:close/>
                  <a:moveTo>
                    <a:pt x="0" y="0"/>
                  </a:moveTo>
                  <a:lnTo>
                    <a:pt x="0" y="14547"/>
                  </a:lnTo>
                  <a:lnTo>
                    <a:pt x="14547" y="14547"/>
                  </a:lnTo>
                  <a:lnTo>
                    <a:pt x="14547"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29"/>
            <p:cNvSpPr/>
            <p:nvPr/>
          </p:nvSpPr>
          <p:spPr>
            <a:xfrm>
              <a:off x="89924" y="6051178"/>
              <a:ext cx="672081" cy="647014"/>
            </a:xfrm>
            <a:custGeom>
              <a:avLst/>
              <a:gdLst/>
              <a:ahLst/>
              <a:cxnLst/>
              <a:rect l="l" t="t" r="r" b="b"/>
              <a:pathLst>
                <a:path w="14548" h="14547" extrusionOk="0">
                  <a:moveTo>
                    <a:pt x="14375" y="172"/>
                  </a:moveTo>
                  <a:lnTo>
                    <a:pt x="14375" y="14375"/>
                  </a:lnTo>
                  <a:lnTo>
                    <a:pt x="173" y="14375"/>
                  </a:lnTo>
                  <a:lnTo>
                    <a:pt x="173" y="172"/>
                  </a:lnTo>
                  <a:close/>
                  <a:moveTo>
                    <a:pt x="1" y="0"/>
                  </a:moveTo>
                  <a:lnTo>
                    <a:pt x="1" y="14547"/>
                  </a:lnTo>
                  <a:lnTo>
                    <a:pt x="14548" y="14547"/>
                  </a:lnTo>
                  <a:lnTo>
                    <a:pt x="14548"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29"/>
            <p:cNvSpPr/>
            <p:nvPr/>
          </p:nvSpPr>
          <p:spPr>
            <a:xfrm>
              <a:off x="754010" y="6051178"/>
              <a:ext cx="672081" cy="647014"/>
            </a:xfrm>
            <a:custGeom>
              <a:avLst/>
              <a:gdLst/>
              <a:ahLst/>
              <a:cxnLst/>
              <a:rect l="l" t="t" r="r" b="b"/>
              <a:pathLst>
                <a:path w="14548" h="14547" extrusionOk="0">
                  <a:moveTo>
                    <a:pt x="14375" y="172"/>
                  </a:moveTo>
                  <a:lnTo>
                    <a:pt x="14375" y="14375"/>
                  </a:lnTo>
                  <a:lnTo>
                    <a:pt x="173" y="14375"/>
                  </a:lnTo>
                  <a:lnTo>
                    <a:pt x="173" y="172"/>
                  </a:lnTo>
                  <a:close/>
                  <a:moveTo>
                    <a:pt x="0" y="0"/>
                  </a:moveTo>
                  <a:lnTo>
                    <a:pt x="0" y="14547"/>
                  </a:lnTo>
                  <a:lnTo>
                    <a:pt x="14547" y="14547"/>
                  </a:lnTo>
                  <a:lnTo>
                    <a:pt x="14547"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29"/>
            <p:cNvSpPr/>
            <p:nvPr/>
          </p:nvSpPr>
          <p:spPr>
            <a:xfrm>
              <a:off x="1418050" y="6051178"/>
              <a:ext cx="672405" cy="647014"/>
            </a:xfrm>
            <a:custGeom>
              <a:avLst/>
              <a:gdLst/>
              <a:ahLst/>
              <a:cxnLst/>
              <a:rect l="l" t="t" r="r" b="b"/>
              <a:pathLst>
                <a:path w="14555" h="14547" extrusionOk="0">
                  <a:moveTo>
                    <a:pt x="14382" y="172"/>
                  </a:moveTo>
                  <a:lnTo>
                    <a:pt x="14382" y="14375"/>
                  </a:lnTo>
                  <a:lnTo>
                    <a:pt x="173" y="14375"/>
                  </a:lnTo>
                  <a:lnTo>
                    <a:pt x="173" y="172"/>
                  </a:lnTo>
                  <a:close/>
                  <a:moveTo>
                    <a:pt x="1" y="0"/>
                  </a:moveTo>
                  <a:lnTo>
                    <a:pt x="1" y="14547"/>
                  </a:lnTo>
                  <a:lnTo>
                    <a:pt x="14554" y="14547"/>
                  </a:lnTo>
                  <a:lnTo>
                    <a:pt x="14554"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29"/>
            <p:cNvSpPr/>
            <p:nvPr/>
          </p:nvSpPr>
          <p:spPr>
            <a:xfrm>
              <a:off x="2082136" y="6051178"/>
              <a:ext cx="672358" cy="647014"/>
            </a:xfrm>
            <a:custGeom>
              <a:avLst/>
              <a:gdLst/>
              <a:ahLst/>
              <a:cxnLst/>
              <a:rect l="l" t="t" r="r" b="b"/>
              <a:pathLst>
                <a:path w="14554" h="14547" extrusionOk="0">
                  <a:moveTo>
                    <a:pt x="14382" y="172"/>
                  </a:moveTo>
                  <a:lnTo>
                    <a:pt x="14382" y="14375"/>
                  </a:lnTo>
                  <a:lnTo>
                    <a:pt x="173" y="14375"/>
                  </a:lnTo>
                  <a:lnTo>
                    <a:pt x="173" y="172"/>
                  </a:lnTo>
                  <a:close/>
                  <a:moveTo>
                    <a:pt x="0" y="0"/>
                  </a:moveTo>
                  <a:lnTo>
                    <a:pt x="0" y="14547"/>
                  </a:lnTo>
                  <a:lnTo>
                    <a:pt x="14554" y="14547"/>
                  </a:lnTo>
                  <a:lnTo>
                    <a:pt x="14554"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29"/>
            <p:cNvSpPr/>
            <p:nvPr/>
          </p:nvSpPr>
          <p:spPr>
            <a:xfrm>
              <a:off x="2746176" y="6051178"/>
              <a:ext cx="672405" cy="647014"/>
            </a:xfrm>
            <a:custGeom>
              <a:avLst/>
              <a:gdLst/>
              <a:ahLst/>
              <a:cxnLst/>
              <a:rect l="l" t="t" r="r" b="b"/>
              <a:pathLst>
                <a:path w="14555" h="14547" extrusionOk="0">
                  <a:moveTo>
                    <a:pt x="14382" y="172"/>
                  </a:moveTo>
                  <a:lnTo>
                    <a:pt x="14382" y="14375"/>
                  </a:lnTo>
                  <a:lnTo>
                    <a:pt x="173" y="14375"/>
                  </a:lnTo>
                  <a:lnTo>
                    <a:pt x="173" y="172"/>
                  </a:lnTo>
                  <a:close/>
                  <a:moveTo>
                    <a:pt x="1" y="0"/>
                  </a:moveTo>
                  <a:lnTo>
                    <a:pt x="1" y="14547"/>
                  </a:lnTo>
                  <a:lnTo>
                    <a:pt x="14554" y="14547"/>
                  </a:lnTo>
                  <a:lnTo>
                    <a:pt x="14554"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29"/>
            <p:cNvSpPr/>
            <p:nvPr/>
          </p:nvSpPr>
          <p:spPr>
            <a:xfrm>
              <a:off x="3410262" y="6051178"/>
              <a:ext cx="672358" cy="647014"/>
            </a:xfrm>
            <a:custGeom>
              <a:avLst/>
              <a:gdLst/>
              <a:ahLst/>
              <a:cxnLst/>
              <a:rect l="l" t="t" r="r" b="b"/>
              <a:pathLst>
                <a:path w="14554" h="14547" extrusionOk="0">
                  <a:moveTo>
                    <a:pt x="14382" y="172"/>
                  </a:moveTo>
                  <a:lnTo>
                    <a:pt x="14382" y="14375"/>
                  </a:lnTo>
                  <a:lnTo>
                    <a:pt x="173" y="14375"/>
                  </a:lnTo>
                  <a:lnTo>
                    <a:pt x="173" y="172"/>
                  </a:lnTo>
                  <a:close/>
                  <a:moveTo>
                    <a:pt x="0" y="0"/>
                  </a:moveTo>
                  <a:lnTo>
                    <a:pt x="0" y="14547"/>
                  </a:lnTo>
                  <a:lnTo>
                    <a:pt x="14554" y="14547"/>
                  </a:lnTo>
                  <a:lnTo>
                    <a:pt x="14554"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29"/>
            <p:cNvSpPr/>
            <p:nvPr/>
          </p:nvSpPr>
          <p:spPr>
            <a:xfrm>
              <a:off x="4074301" y="6051178"/>
              <a:ext cx="672405" cy="647014"/>
            </a:xfrm>
            <a:custGeom>
              <a:avLst/>
              <a:gdLst/>
              <a:ahLst/>
              <a:cxnLst/>
              <a:rect l="l" t="t" r="r" b="b"/>
              <a:pathLst>
                <a:path w="14555" h="14547" extrusionOk="0">
                  <a:moveTo>
                    <a:pt x="14382" y="172"/>
                  </a:moveTo>
                  <a:lnTo>
                    <a:pt x="14382" y="14375"/>
                  </a:lnTo>
                  <a:lnTo>
                    <a:pt x="173" y="14375"/>
                  </a:lnTo>
                  <a:lnTo>
                    <a:pt x="173" y="172"/>
                  </a:lnTo>
                  <a:close/>
                  <a:moveTo>
                    <a:pt x="1" y="0"/>
                  </a:moveTo>
                  <a:lnTo>
                    <a:pt x="1" y="14547"/>
                  </a:lnTo>
                  <a:lnTo>
                    <a:pt x="14554" y="14547"/>
                  </a:lnTo>
                  <a:lnTo>
                    <a:pt x="14554"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29"/>
            <p:cNvSpPr/>
            <p:nvPr/>
          </p:nvSpPr>
          <p:spPr>
            <a:xfrm>
              <a:off x="4738387" y="6051178"/>
              <a:ext cx="672358" cy="647014"/>
            </a:xfrm>
            <a:custGeom>
              <a:avLst/>
              <a:gdLst/>
              <a:ahLst/>
              <a:cxnLst/>
              <a:rect l="l" t="t" r="r" b="b"/>
              <a:pathLst>
                <a:path w="14554" h="14547" extrusionOk="0">
                  <a:moveTo>
                    <a:pt x="14382" y="172"/>
                  </a:moveTo>
                  <a:lnTo>
                    <a:pt x="14382" y="14375"/>
                  </a:lnTo>
                  <a:lnTo>
                    <a:pt x="172" y="14375"/>
                  </a:lnTo>
                  <a:lnTo>
                    <a:pt x="172" y="172"/>
                  </a:lnTo>
                  <a:close/>
                  <a:moveTo>
                    <a:pt x="0" y="0"/>
                  </a:moveTo>
                  <a:lnTo>
                    <a:pt x="0" y="14547"/>
                  </a:lnTo>
                  <a:lnTo>
                    <a:pt x="14554" y="14547"/>
                  </a:lnTo>
                  <a:lnTo>
                    <a:pt x="14554"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29"/>
            <p:cNvSpPr/>
            <p:nvPr/>
          </p:nvSpPr>
          <p:spPr>
            <a:xfrm>
              <a:off x="5402750" y="6051178"/>
              <a:ext cx="672081" cy="647014"/>
            </a:xfrm>
            <a:custGeom>
              <a:avLst/>
              <a:gdLst/>
              <a:ahLst/>
              <a:cxnLst/>
              <a:rect l="l" t="t" r="r" b="b"/>
              <a:pathLst>
                <a:path w="14548" h="14547" extrusionOk="0">
                  <a:moveTo>
                    <a:pt x="14375" y="172"/>
                  </a:moveTo>
                  <a:lnTo>
                    <a:pt x="14375" y="14375"/>
                  </a:lnTo>
                  <a:lnTo>
                    <a:pt x="173" y="14375"/>
                  </a:lnTo>
                  <a:lnTo>
                    <a:pt x="173" y="172"/>
                  </a:lnTo>
                  <a:close/>
                  <a:moveTo>
                    <a:pt x="1" y="0"/>
                  </a:moveTo>
                  <a:lnTo>
                    <a:pt x="1" y="14547"/>
                  </a:lnTo>
                  <a:lnTo>
                    <a:pt x="14547" y="14547"/>
                  </a:lnTo>
                  <a:lnTo>
                    <a:pt x="14547"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29"/>
            <p:cNvSpPr/>
            <p:nvPr/>
          </p:nvSpPr>
          <p:spPr>
            <a:xfrm>
              <a:off x="6066836" y="6051178"/>
              <a:ext cx="672035" cy="647014"/>
            </a:xfrm>
            <a:custGeom>
              <a:avLst/>
              <a:gdLst/>
              <a:ahLst/>
              <a:cxnLst/>
              <a:rect l="l" t="t" r="r" b="b"/>
              <a:pathLst>
                <a:path w="14547" h="14547" extrusionOk="0">
                  <a:moveTo>
                    <a:pt x="14375" y="172"/>
                  </a:moveTo>
                  <a:lnTo>
                    <a:pt x="14375" y="14375"/>
                  </a:lnTo>
                  <a:lnTo>
                    <a:pt x="172" y="14375"/>
                  </a:lnTo>
                  <a:lnTo>
                    <a:pt x="172" y="172"/>
                  </a:lnTo>
                  <a:close/>
                  <a:moveTo>
                    <a:pt x="0" y="0"/>
                  </a:moveTo>
                  <a:lnTo>
                    <a:pt x="0" y="14547"/>
                  </a:lnTo>
                  <a:lnTo>
                    <a:pt x="14547" y="14547"/>
                  </a:lnTo>
                  <a:lnTo>
                    <a:pt x="14547"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29"/>
            <p:cNvSpPr/>
            <p:nvPr/>
          </p:nvSpPr>
          <p:spPr>
            <a:xfrm>
              <a:off x="-1238155" y="6690508"/>
              <a:ext cx="672035" cy="647059"/>
            </a:xfrm>
            <a:custGeom>
              <a:avLst/>
              <a:gdLst/>
              <a:ahLst/>
              <a:cxnLst/>
              <a:rect l="l" t="t" r="r" b="b"/>
              <a:pathLst>
                <a:path w="14547" h="14548" extrusionOk="0">
                  <a:moveTo>
                    <a:pt x="14374" y="173"/>
                  </a:moveTo>
                  <a:lnTo>
                    <a:pt x="14374" y="14375"/>
                  </a:lnTo>
                  <a:lnTo>
                    <a:pt x="172" y="14375"/>
                  </a:lnTo>
                  <a:lnTo>
                    <a:pt x="172" y="173"/>
                  </a:lnTo>
                  <a:close/>
                  <a:moveTo>
                    <a:pt x="0" y="1"/>
                  </a:moveTo>
                  <a:lnTo>
                    <a:pt x="0" y="14547"/>
                  </a:lnTo>
                  <a:lnTo>
                    <a:pt x="14547" y="14547"/>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29"/>
            <p:cNvSpPr/>
            <p:nvPr/>
          </p:nvSpPr>
          <p:spPr>
            <a:xfrm>
              <a:off x="-574116" y="6690508"/>
              <a:ext cx="672081" cy="647059"/>
            </a:xfrm>
            <a:custGeom>
              <a:avLst/>
              <a:gdLst/>
              <a:ahLst/>
              <a:cxnLst/>
              <a:rect l="l" t="t" r="r" b="b"/>
              <a:pathLst>
                <a:path w="14548" h="14548" extrusionOk="0">
                  <a:moveTo>
                    <a:pt x="14375" y="173"/>
                  </a:moveTo>
                  <a:lnTo>
                    <a:pt x="14375" y="14375"/>
                  </a:lnTo>
                  <a:lnTo>
                    <a:pt x="173" y="14375"/>
                  </a:lnTo>
                  <a:lnTo>
                    <a:pt x="173" y="173"/>
                  </a:lnTo>
                  <a:close/>
                  <a:moveTo>
                    <a:pt x="0" y="1"/>
                  </a:moveTo>
                  <a:lnTo>
                    <a:pt x="0" y="14547"/>
                  </a:lnTo>
                  <a:lnTo>
                    <a:pt x="14547" y="14547"/>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29"/>
            <p:cNvSpPr/>
            <p:nvPr/>
          </p:nvSpPr>
          <p:spPr>
            <a:xfrm>
              <a:off x="89924" y="6690508"/>
              <a:ext cx="672081" cy="647059"/>
            </a:xfrm>
            <a:custGeom>
              <a:avLst/>
              <a:gdLst/>
              <a:ahLst/>
              <a:cxnLst/>
              <a:rect l="l" t="t" r="r" b="b"/>
              <a:pathLst>
                <a:path w="14548" h="14548" extrusionOk="0">
                  <a:moveTo>
                    <a:pt x="14375" y="173"/>
                  </a:moveTo>
                  <a:lnTo>
                    <a:pt x="14375" y="14375"/>
                  </a:lnTo>
                  <a:lnTo>
                    <a:pt x="173" y="14375"/>
                  </a:lnTo>
                  <a:lnTo>
                    <a:pt x="173" y="173"/>
                  </a:lnTo>
                  <a:close/>
                  <a:moveTo>
                    <a:pt x="1" y="1"/>
                  </a:moveTo>
                  <a:lnTo>
                    <a:pt x="1" y="14547"/>
                  </a:lnTo>
                  <a:lnTo>
                    <a:pt x="14548" y="14547"/>
                  </a:lnTo>
                  <a:lnTo>
                    <a:pt x="14548"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29"/>
            <p:cNvSpPr/>
            <p:nvPr/>
          </p:nvSpPr>
          <p:spPr>
            <a:xfrm>
              <a:off x="754010" y="6690508"/>
              <a:ext cx="672081" cy="647059"/>
            </a:xfrm>
            <a:custGeom>
              <a:avLst/>
              <a:gdLst/>
              <a:ahLst/>
              <a:cxnLst/>
              <a:rect l="l" t="t" r="r" b="b"/>
              <a:pathLst>
                <a:path w="14548" h="14548" extrusionOk="0">
                  <a:moveTo>
                    <a:pt x="14375" y="173"/>
                  </a:moveTo>
                  <a:lnTo>
                    <a:pt x="14375" y="14375"/>
                  </a:lnTo>
                  <a:lnTo>
                    <a:pt x="173" y="14375"/>
                  </a:lnTo>
                  <a:lnTo>
                    <a:pt x="173" y="173"/>
                  </a:lnTo>
                  <a:close/>
                  <a:moveTo>
                    <a:pt x="0" y="1"/>
                  </a:moveTo>
                  <a:lnTo>
                    <a:pt x="0" y="14547"/>
                  </a:lnTo>
                  <a:lnTo>
                    <a:pt x="14547" y="14547"/>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29"/>
            <p:cNvSpPr/>
            <p:nvPr/>
          </p:nvSpPr>
          <p:spPr>
            <a:xfrm>
              <a:off x="1418050" y="6690508"/>
              <a:ext cx="672405" cy="647059"/>
            </a:xfrm>
            <a:custGeom>
              <a:avLst/>
              <a:gdLst/>
              <a:ahLst/>
              <a:cxnLst/>
              <a:rect l="l" t="t" r="r" b="b"/>
              <a:pathLst>
                <a:path w="14555" h="14548" extrusionOk="0">
                  <a:moveTo>
                    <a:pt x="14382" y="173"/>
                  </a:moveTo>
                  <a:lnTo>
                    <a:pt x="14382" y="14375"/>
                  </a:lnTo>
                  <a:lnTo>
                    <a:pt x="173" y="14375"/>
                  </a:lnTo>
                  <a:lnTo>
                    <a:pt x="173" y="173"/>
                  </a:lnTo>
                  <a:close/>
                  <a:moveTo>
                    <a:pt x="1" y="1"/>
                  </a:moveTo>
                  <a:lnTo>
                    <a:pt x="1" y="14547"/>
                  </a:lnTo>
                  <a:lnTo>
                    <a:pt x="14554" y="14547"/>
                  </a:lnTo>
                  <a:lnTo>
                    <a:pt x="14554"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29"/>
            <p:cNvSpPr/>
            <p:nvPr/>
          </p:nvSpPr>
          <p:spPr>
            <a:xfrm>
              <a:off x="2082136" y="6690508"/>
              <a:ext cx="672358" cy="647059"/>
            </a:xfrm>
            <a:custGeom>
              <a:avLst/>
              <a:gdLst/>
              <a:ahLst/>
              <a:cxnLst/>
              <a:rect l="l" t="t" r="r" b="b"/>
              <a:pathLst>
                <a:path w="14554" h="14548" extrusionOk="0">
                  <a:moveTo>
                    <a:pt x="14382" y="173"/>
                  </a:moveTo>
                  <a:lnTo>
                    <a:pt x="14382" y="14375"/>
                  </a:lnTo>
                  <a:lnTo>
                    <a:pt x="173" y="14375"/>
                  </a:lnTo>
                  <a:lnTo>
                    <a:pt x="173" y="173"/>
                  </a:lnTo>
                  <a:close/>
                  <a:moveTo>
                    <a:pt x="0" y="1"/>
                  </a:moveTo>
                  <a:lnTo>
                    <a:pt x="0" y="14547"/>
                  </a:lnTo>
                  <a:lnTo>
                    <a:pt x="14554" y="14547"/>
                  </a:lnTo>
                  <a:lnTo>
                    <a:pt x="14554"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29"/>
            <p:cNvSpPr/>
            <p:nvPr/>
          </p:nvSpPr>
          <p:spPr>
            <a:xfrm>
              <a:off x="2746176" y="6690508"/>
              <a:ext cx="672405" cy="647059"/>
            </a:xfrm>
            <a:custGeom>
              <a:avLst/>
              <a:gdLst/>
              <a:ahLst/>
              <a:cxnLst/>
              <a:rect l="l" t="t" r="r" b="b"/>
              <a:pathLst>
                <a:path w="14555" h="14548" extrusionOk="0">
                  <a:moveTo>
                    <a:pt x="14382" y="173"/>
                  </a:moveTo>
                  <a:lnTo>
                    <a:pt x="14382" y="14375"/>
                  </a:lnTo>
                  <a:lnTo>
                    <a:pt x="173" y="14375"/>
                  </a:lnTo>
                  <a:lnTo>
                    <a:pt x="173" y="173"/>
                  </a:lnTo>
                  <a:close/>
                  <a:moveTo>
                    <a:pt x="1" y="1"/>
                  </a:moveTo>
                  <a:lnTo>
                    <a:pt x="1" y="14547"/>
                  </a:lnTo>
                  <a:lnTo>
                    <a:pt x="14554" y="14547"/>
                  </a:lnTo>
                  <a:lnTo>
                    <a:pt x="14554"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29"/>
            <p:cNvSpPr/>
            <p:nvPr/>
          </p:nvSpPr>
          <p:spPr>
            <a:xfrm>
              <a:off x="3410262" y="6690508"/>
              <a:ext cx="672358" cy="647059"/>
            </a:xfrm>
            <a:custGeom>
              <a:avLst/>
              <a:gdLst/>
              <a:ahLst/>
              <a:cxnLst/>
              <a:rect l="l" t="t" r="r" b="b"/>
              <a:pathLst>
                <a:path w="14554" h="14548" extrusionOk="0">
                  <a:moveTo>
                    <a:pt x="14382" y="173"/>
                  </a:moveTo>
                  <a:lnTo>
                    <a:pt x="14382" y="14375"/>
                  </a:lnTo>
                  <a:lnTo>
                    <a:pt x="173" y="14375"/>
                  </a:lnTo>
                  <a:lnTo>
                    <a:pt x="173" y="173"/>
                  </a:lnTo>
                  <a:close/>
                  <a:moveTo>
                    <a:pt x="0" y="1"/>
                  </a:moveTo>
                  <a:lnTo>
                    <a:pt x="0" y="14547"/>
                  </a:lnTo>
                  <a:lnTo>
                    <a:pt x="14554" y="14547"/>
                  </a:lnTo>
                  <a:lnTo>
                    <a:pt x="14554"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29"/>
            <p:cNvSpPr/>
            <p:nvPr/>
          </p:nvSpPr>
          <p:spPr>
            <a:xfrm>
              <a:off x="4074301" y="6690508"/>
              <a:ext cx="672405" cy="647059"/>
            </a:xfrm>
            <a:custGeom>
              <a:avLst/>
              <a:gdLst/>
              <a:ahLst/>
              <a:cxnLst/>
              <a:rect l="l" t="t" r="r" b="b"/>
              <a:pathLst>
                <a:path w="14555" h="14548" extrusionOk="0">
                  <a:moveTo>
                    <a:pt x="14382" y="173"/>
                  </a:moveTo>
                  <a:lnTo>
                    <a:pt x="14382" y="14375"/>
                  </a:lnTo>
                  <a:lnTo>
                    <a:pt x="173" y="14375"/>
                  </a:lnTo>
                  <a:lnTo>
                    <a:pt x="173" y="173"/>
                  </a:lnTo>
                  <a:close/>
                  <a:moveTo>
                    <a:pt x="1" y="1"/>
                  </a:moveTo>
                  <a:lnTo>
                    <a:pt x="1" y="14547"/>
                  </a:lnTo>
                  <a:lnTo>
                    <a:pt x="14554" y="14547"/>
                  </a:lnTo>
                  <a:lnTo>
                    <a:pt x="14554"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29"/>
            <p:cNvSpPr/>
            <p:nvPr/>
          </p:nvSpPr>
          <p:spPr>
            <a:xfrm>
              <a:off x="4738387" y="6690508"/>
              <a:ext cx="672358" cy="647059"/>
            </a:xfrm>
            <a:custGeom>
              <a:avLst/>
              <a:gdLst/>
              <a:ahLst/>
              <a:cxnLst/>
              <a:rect l="l" t="t" r="r" b="b"/>
              <a:pathLst>
                <a:path w="14554" h="14548" extrusionOk="0">
                  <a:moveTo>
                    <a:pt x="14382" y="173"/>
                  </a:moveTo>
                  <a:lnTo>
                    <a:pt x="14382" y="14375"/>
                  </a:lnTo>
                  <a:lnTo>
                    <a:pt x="172" y="14375"/>
                  </a:lnTo>
                  <a:lnTo>
                    <a:pt x="172" y="173"/>
                  </a:lnTo>
                  <a:close/>
                  <a:moveTo>
                    <a:pt x="0" y="1"/>
                  </a:moveTo>
                  <a:lnTo>
                    <a:pt x="0" y="14547"/>
                  </a:lnTo>
                  <a:lnTo>
                    <a:pt x="14554" y="14547"/>
                  </a:lnTo>
                  <a:lnTo>
                    <a:pt x="14554"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29"/>
            <p:cNvSpPr/>
            <p:nvPr/>
          </p:nvSpPr>
          <p:spPr>
            <a:xfrm>
              <a:off x="5402750" y="6690508"/>
              <a:ext cx="672081" cy="647059"/>
            </a:xfrm>
            <a:custGeom>
              <a:avLst/>
              <a:gdLst/>
              <a:ahLst/>
              <a:cxnLst/>
              <a:rect l="l" t="t" r="r" b="b"/>
              <a:pathLst>
                <a:path w="14548" h="14548" extrusionOk="0">
                  <a:moveTo>
                    <a:pt x="14375" y="173"/>
                  </a:moveTo>
                  <a:lnTo>
                    <a:pt x="14375" y="14375"/>
                  </a:lnTo>
                  <a:lnTo>
                    <a:pt x="173" y="14375"/>
                  </a:lnTo>
                  <a:lnTo>
                    <a:pt x="173" y="173"/>
                  </a:lnTo>
                  <a:close/>
                  <a:moveTo>
                    <a:pt x="1" y="1"/>
                  </a:moveTo>
                  <a:lnTo>
                    <a:pt x="1" y="14547"/>
                  </a:lnTo>
                  <a:lnTo>
                    <a:pt x="14547" y="14547"/>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29"/>
            <p:cNvSpPr/>
            <p:nvPr/>
          </p:nvSpPr>
          <p:spPr>
            <a:xfrm>
              <a:off x="6066836" y="6690508"/>
              <a:ext cx="672035" cy="647059"/>
            </a:xfrm>
            <a:custGeom>
              <a:avLst/>
              <a:gdLst/>
              <a:ahLst/>
              <a:cxnLst/>
              <a:rect l="l" t="t" r="r" b="b"/>
              <a:pathLst>
                <a:path w="14547" h="14548" extrusionOk="0">
                  <a:moveTo>
                    <a:pt x="14375" y="173"/>
                  </a:moveTo>
                  <a:lnTo>
                    <a:pt x="14375" y="14375"/>
                  </a:lnTo>
                  <a:lnTo>
                    <a:pt x="172" y="14375"/>
                  </a:lnTo>
                  <a:lnTo>
                    <a:pt x="172" y="173"/>
                  </a:lnTo>
                  <a:close/>
                  <a:moveTo>
                    <a:pt x="0" y="1"/>
                  </a:moveTo>
                  <a:lnTo>
                    <a:pt x="0" y="14547"/>
                  </a:lnTo>
                  <a:lnTo>
                    <a:pt x="14547" y="14547"/>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29"/>
            <p:cNvSpPr/>
            <p:nvPr/>
          </p:nvSpPr>
          <p:spPr>
            <a:xfrm>
              <a:off x="-1238155" y="7329881"/>
              <a:ext cx="672035" cy="647326"/>
            </a:xfrm>
            <a:custGeom>
              <a:avLst/>
              <a:gdLst/>
              <a:ahLst/>
              <a:cxnLst/>
              <a:rect l="l" t="t" r="r" b="b"/>
              <a:pathLst>
                <a:path w="14547" h="14554" extrusionOk="0">
                  <a:moveTo>
                    <a:pt x="14374" y="172"/>
                  </a:moveTo>
                  <a:lnTo>
                    <a:pt x="14374" y="14382"/>
                  </a:lnTo>
                  <a:lnTo>
                    <a:pt x="172" y="14382"/>
                  </a:lnTo>
                  <a:lnTo>
                    <a:pt x="172" y="172"/>
                  </a:lnTo>
                  <a:close/>
                  <a:moveTo>
                    <a:pt x="0" y="0"/>
                  </a:moveTo>
                  <a:lnTo>
                    <a:pt x="0" y="14554"/>
                  </a:lnTo>
                  <a:lnTo>
                    <a:pt x="14547" y="14554"/>
                  </a:lnTo>
                  <a:lnTo>
                    <a:pt x="14547"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29"/>
            <p:cNvSpPr/>
            <p:nvPr/>
          </p:nvSpPr>
          <p:spPr>
            <a:xfrm>
              <a:off x="-574116" y="7329881"/>
              <a:ext cx="672081" cy="647326"/>
            </a:xfrm>
            <a:custGeom>
              <a:avLst/>
              <a:gdLst/>
              <a:ahLst/>
              <a:cxnLst/>
              <a:rect l="l" t="t" r="r" b="b"/>
              <a:pathLst>
                <a:path w="14548" h="14554" extrusionOk="0">
                  <a:moveTo>
                    <a:pt x="14375" y="172"/>
                  </a:moveTo>
                  <a:lnTo>
                    <a:pt x="14375" y="14382"/>
                  </a:lnTo>
                  <a:lnTo>
                    <a:pt x="173" y="14382"/>
                  </a:lnTo>
                  <a:lnTo>
                    <a:pt x="173" y="172"/>
                  </a:lnTo>
                  <a:close/>
                  <a:moveTo>
                    <a:pt x="0" y="0"/>
                  </a:moveTo>
                  <a:lnTo>
                    <a:pt x="0" y="14554"/>
                  </a:lnTo>
                  <a:lnTo>
                    <a:pt x="14547" y="14554"/>
                  </a:lnTo>
                  <a:lnTo>
                    <a:pt x="14547"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29"/>
            <p:cNvSpPr/>
            <p:nvPr/>
          </p:nvSpPr>
          <p:spPr>
            <a:xfrm>
              <a:off x="89924" y="7329881"/>
              <a:ext cx="672081" cy="647326"/>
            </a:xfrm>
            <a:custGeom>
              <a:avLst/>
              <a:gdLst/>
              <a:ahLst/>
              <a:cxnLst/>
              <a:rect l="l" t="t" r="r" b="b"/>
              <a:pathLst>
                <a:path w="14548" h="14554" extrusionOk="0">
                  <a:moveTo>
                    <a:pt x="14375" y="172"/>
                  </a:moveTo>
                  <a:lnTo>
                    <a:pt x="14375" y="14382"/>
                  </a:lnTo>
                  <a:lnTo>
                    <a:pt x="173" y="14382"/>
                  </a:lnTo>
                  <a:lnTo>
                    <a:pt x="173" y="172"/>
                  </a:lnTo>
                  <a:close/>
                  <a:moveTo>
                    <a:pt x="1" y="0"/>
                  </a:moveTo>
                  <a:lnTo>
                    <a:pt x="1" y="14554"/>
                  </a:lnTo>
                  <a:lnTo>
                    <a:pt x="14548" y="14554"/>
                  </a:lnTo>
                  <a:lnTo>
                    <a:pt x="14548"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29"/>
            <p:cNvSpPr/>
            <p:nvPr/>
          </p:nvSpPr>
          <p:spPr>
            <a:xfrm>
              <a:off x="754010" y="7329881"/>
              <a:ext cx="672081" cy="647326"/>
            </a:xfrm>
            <a:custGeom>
              <a:avLst/>
              <a:gdLst/>
              <a:ahLst/>
              <a:cxnLst/>
              <a:rect l="l" t="t" r="r" b="b"/>
              <a:pathLst>
                <a:path w="14548" h="14554" extrusionOk="0">
                  <a:moveTo>
                    <a:pt x="14375" y="172"/>
                  </a:moveTo>
                  <a:lnTo>
                    <a:pt x="14375" y="14382"/>
                  </a:lnTo>
                  <a:lnTo>
                    <a:pt x="173" y="14382"/>
                  </a:lnTo>
                  <a:lnTo>
                    <a:pt x="173" y="172"/>
                  </a:lnTo>
                  <a:close/>
                  <a:moveTo>
                    <a:pt x="0" y="0"/>
                  </a:moveTo>
                  <a:lnTo>
                    <a:pt x="0" y="14554"/>
                  </a:lnTo>
                  <a:lnTo>
                    <a:pt x="14547" y="14554"/>
                  </a:lnTo>
                  <a:lnTo>
                    <a:pt x="14547"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29"/>
            <p:cNvSpPr/>
            <p:nvPr/>
          </p:nvSpPr>
          <p:spPr>
            <a:xfrm>
              <a:off x="1418050" y="7329881"/>
              <a:ext cx="672405" cy="647326"/>
            </a:xfrm>
            <a:custGeom>
              <a:avLst/>
              <a:gdLst/>
              <a:ahLst/>
              <a:cxnLst/>
              <a:rect l="l" t="t" r="r" b="b"/>
              <a:pathLst>
                <a:path w="14555" h="14554" extrusionOk="0">
                  <a:moveTo>
                    <a:pt x="14382" y="172"/>
                  </a:moveTo>
                  <a:lnTo>
                    <a:pt x="14382" y="14382"/>
                  </a:lnTo>
                  <a:lnTo>
                    <a:pt x="173" y="14382"/>
                  </a:lnTo>
                  <a:lnTo>
                    <a:pt x="173" y="172"/>
                  </a:lnTo>
                  <a:close/>
                  <a:moveTo>
                    <a:pt x="1" y="0"/>
                  </a:moveTo>
                  <a:lnTo>
                    <a:pt x="1" y="14554"/>
                  </a:lnTo>
                  <a:lnTo>
                    <a:pt x="14554" y="14554"/>
                  </a:lnTo>
                  <a:lnTo>
                    <a:pt x="14554"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29"/>
            <p:cNvSpPr/>
            <p:nvPr/>
          </p:nvSpPr>
          <p:spPr>
            <a:xfrm>
              <a:off x="2082136" y="7329881"/>
              <a:ext cx="672358" cy="647326"/>
            </a:xfrm>
            <a:custGeom>
              <a:avLst/>
              <a:gdLst/>
              <a:ahLst/>
              <a:cxnLst/>
              <a:rect l="l" t="t" r="r" b="b"/>
              <a:pathLst>
                <a:path w="14554" h="14554" extrusionOk="0">
                  <a:moveTo>
                    <a:pt x="14382" y="172"/>
                  </a:moveTo>
                  <a:lnTo>
                    <a:pt x="14382" y="14382"/>
                  </a:lnTo>
                  <a:lnTo>
                    <a:pt x="173" y="14382"/>
                  </a:lnTo>
                  <a:lnTo>
                    <a:pt x="173" y="172"/>
                  </a:lnTo>
                  <a:close/>
                  <a:moveTo>
                    <a:pt x="0" y="0"/>
                  </a:moveTo>
                  <a:lnTo>
                    <a:pt x="0" y="14554"/>
                  </a:lnTo>
                  <a:lnTo>
                    <a:pt x="14554" y="14554"/>
                  </a:lnTo>
                  <a:lnTo>
                    <a:pt x="14554"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29"/>
            <p:cNvSpPr/>
            <p:nvPr/>
          </p:nvSpPr>
          <p:spPr>
            <a:xfrm>
              <a:off x="2746176" y="7329881"/>
              <a:ext cx="672405" cy="647326"/>
            </a:xfrm>
            <a:custGeom>
              <a:avLst/>
              <a:gdLst/>
              <a:ahLst/>
              <a:cxnLst/>
              <a:rect l="l" t="t" r="r" b="b"/>
              <a:pathLst>
                <a:path w="14555" h="14554" extrusionOk="0">
                  <a:moveTo>
                    <a:pt x="14382" y="172"/>
                  </a:moveTo>
                  <a:lnTo>
                    <a:pt x="14382" y="14382"/>
                  </a:lnTo>
                  <a:lnTo>
                    <a:pt x="173" y="14382"/>
                  </a:lnTo>
                  <a:lnTo>
                    <a:pt x="173" y="172"/>
                  </a:lnTo>
                  <a:close/>
                  <a:moveTo>
                    <a:pt x="1" y="0"/>
                  </a:moveTo>
                  <a:lnTo>
                    <a:pt x="1" y="14554"/>
                  </a:lnTo>
                  <a:lnTo>
                    <a:pt x="14554" y="14554"/>
                  </a:lnTo>
                  <a:lnTo>
                    <a:pt x="14554"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29"/>
            <p:cNvSpPr/>
            <p:nvPr/>
          </p:nvSpPr>
          <p:spPr>
            <a:xfrm>
              <a:off x="3410262" y="7329881"/>
              <a:ext cx="672358" cy="647326"/>
            </a:xfrm>
            <a:custGeom>
              <a:avLst/>
              <a:gdLst/>
              <a:ahLst/>
              <a:cxnLst/>
              <a:rect l="l" t="t" r="r" b="b"/>
              <a:pathLst>
                <a:path w="14554" h="14554" extrusionOk="0">
                  <a:moveTo>
                    <a:pt x="14382" y="172"/>
                  </a:moveTo>
                  <a:lnTo>
                    <a:pt x="14382" y="14382"/>
                  </a:lnTo>
                  <a:lnTo>
                    <a:pt x="173" y="14382"/>
                  </a:lnTo>
                  <a:lnTo>
                    <a:pt x="173" y="172"/>
                  </a:lnTo>
                  <a:close/>
                  <a:moveTo>
                    <a:pt x="0" y="0"/>
                  </a:moveTo>
                  <a:lnTo>
                    <a:pt x="0" y="14554"/>
                  </a:lnTo>
                  <a:lnTo>
                    <a:pt x="14554" y="14554"/>
                  </a:lnTo>
                  <a:lnTo>
                    <a:pt x="14554"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29"/>
            <p:cNvSpPr/>
            <p:nvPr/>
          </p:nvSpPr>
          <p:spPr>
            <a:xfrm>
              <a:off x="4074301" y="7329881"/>
              <a:ext cx="672405" cy="647326"/>
            </a:xfrm>
            <a:custGeom>
              <a:avLst/>
              <a:gdLst/>
              <a:ahLst/>
              <a:cxnLst/>
              <a:rect l="l" t="t" r="r" b="b"/>
              <a:pathLst>
                <a:path w="14555" h="14554" extrusionOk="0">
                  <a:moveTo>
                    <a:pt x="14382" y="172"/>
                  </a:moveTo>
                  <a:lnTo>
                    <a:pt x="14382" y="14382"/>
                  </a:lnTo>
                  <a:lnTo>
                    <a:pt x="173" y="14382"/>
                  </a:lnTo>
                  <a:lnTo>
                    <a:pt x="173" y="172"/>
                  </a:lnTo>
                  <a:close/>
                  <a:moveTo>
                    <a:pt x="1" y="0"/>
                  </a:moveTo>
                  <a:lnTo>
                    <a:pt x="1" y="14554"/>
                  </a:lnTo>
                  <a:lnTo>
                    <a:pt x="14554" y="14554"/>
                  </a:lnTo>
                  <a:lnTo>
                    <a:pt x="14554"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29"/>
            <p:cNvSpPr/>
            <p:nvPr/>
          </p:nvSpPr>
          <p:spPr>
            <a:xfrm>
              <a:off x="4738387" y="7329881"/>
              <a:ext cx="672358" cy="647326"/>
            </a:xfrm>
            <a:custGeom>
              <a:avLst/>
              <a:gdLst/>
              <a:ahLst/>
              <a:cxnLst/>
              <a:rect l="l" t="t" r="r" b="b"/>
              <a:pathLst>
                <a:path w="14554" h="14554" extrusionOk="0">
                  <a:moveTo>
                    <a:pt x="14382" y="172"/>
                  </a:moveTo>
                  <a:lnTo>
                    <a:pt x="14382" y="14382"/>
                  </a:lnTo>
                  <a:lnTo>
                    <a:pt x="172" y="14382"/>
                  </a:lnTo>
                  <a:lnTo>
                    <a:pt x="172" y="172"/>
                  </a:lnTo>
                  <a:close/>
                  <a:moveTo>
                    <a:pt x="0" y="0"/>
                  </a:moveTo>
                  <a:lnTo>
                    <a:pt x="0" y="14554"/>
                  </a:lnTo>
                  <a:lnTo>
                    <a:pt x="14554" y="14554"/>
                  </a:lnTo>
                  <a:lnTo>
                    <a:pt x="14554"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29"/>
            <p:cNvSpPr/>
            <p:nvPr/>
          </p:nvSpPr>
          <p:spPr>
            <a:xfrm>
              <a:off x="5402750" y="7329881"/>
              <a:ext cx="672081" cy="647326"/>
            </a:xfrm>
            <a:custGeom>
              <a:avLst/>
              <a:gdLst/>
              <a:ahLst/>
              <a:cxnLst/>
              <a:rect l="l" t="t" r="r" b="b"/>
              <a:pathLst>
                <a:path w="14548" h="14554" extrusionOk="0">
                  <a:moveTo>
                    <a:pt x="14375" y="172"/>
                  </a:moveTo>
                  <a:lnTo>
                    <a:pt x="14375" y="14382"/>
                  </a:lnTo>
                  <a:lnTo>
                    <a:pt x="173" y="14382"/>
                  </a:lnTo>
                  <a:lnTo>
                    <a:pt x="173" y="172"/>
                  </a:lnTo>
                  <a:close/>
                  <a:moveTo>
                    <a:pt x="1" y="0"/>
                  </a:moveTo>
                  <a:lnTo>
                    <a:pt x="1" y="14554"/>
                  </a:lnTo>
                  <a:lnTo>
                    <a:pt x="14547" y="14554"/>
                  </a:lnTo>
                  <a:lnTo>
                    <a:pt x="14547"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29"/>
            <p:cNvSpPr/>
            <p:nvPr/>
          </p:nvSpPr>
          <p:spPr>
            <a:xfrm>
              <a:off x="6066836" y="7329881"/>
              <a:ext cx="672035" cy="647326"/>
            </a:xfrm>
            <a:custGeom>
              <a:avLst/>
              <a:gdLst/>
              <a:ahLst/>
              <a:cxnLst/>
              <a:rect l="l" t="t" r="r" b="b"/>
              <a:pathLst>
                <a:path w="14547" h="14554" extrusionOk="0">
                  <a:moveTo>
                    <a:pt x="14375" y="172"/>
                  </a:moveTo>
                  <a:lnTo>
                    <a:pt x="14375" y="14382"/>
                  </a:lnTo>
                  <a:lnTo>
                    <a:pt x="172" y="14382"/>
                  </a:lnTo>
                  <a:lnTo>
                    <a:pt x="172" y="172"/>
                  </a:lnTo>
                  <a:close/>
                  <a:moveTo>
                    <a:pt x="0" y="0"/>
                  </a:moveTo>
                  <a:lnTo>
                    <a:pt x="0" y="14554"/>
                  </a:lnTo>
                  <a:lnTo>
                    <a:pt x="14547" y="14554"/>
                  </a:lnTo>
                  <a:lnTo>
                    <a:pt x="14547"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29"/>
            <p:cNvSpPr/>
            <p:nvPr/>
          </p:nvSpPr>
          <p:spPr>
            <a:xfrm>
              <a:off x="-1238155" y="9247913"/>
              <a:ext cx="672035" cy="647370"/>
            </a:xfrm>
            <a:custGeom>
              <a:avLst/>
              <a:gdLst/>
              <a:ahLst/>
              <a:cxnLst/>
              <a:rect l="l" t="t" r="r" b="b"/>
              <a:pathLst>
                <a:path w="14547" h="14555" extrusionOk="0">
                  <a:moveTo>
                    <a:pt x="14374" y="173"/>
                  </a:moveTo>
                  <a:lnTo>
                    <a:pt x="14374" y="14382"/>
                  </a:lnTo>
                  <a:lnTo>
                    <a:pt x="172" y="14382"/>
                  </a:lnTo>
                  <a:lnTo>
                    <a:pt x="172" y="173"/>
                  </a:lnTo>
                  <a:close/>
                  <a:moveTo>
                    <a:pt x="0" y="1"/>
                  </a:moveTo>
                  <a:lnTo>
                    <a:pt x="0" y="14554"/>
                  </a:lnTo>
                  <a:lnTo>
                    <a:pt x="14547" y="14554"/>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29"/>
            <p:cNvSpPr/>
            <p:nvPr/>
          </p:nvSpPr>
          <p:spPr>
            <a:xfrm>
              <a:off x="-574116" y="9247913"/>
              <a:ext cx="672081" cy="647370"/>
            </a:xfrm>
            <a:custGeom>
              <a:avLst/>
              <a:gdLst/>
              <a:ahLst/>
              <a:cxnLst/>
              <a:rect l="l" t="t" r="r" b="b"/>
              <a:pathLst>
                <a:path w="14548" h="14555" extrusionOk="0">
                  <a:moveTo>
                    <a:pt x="14375" y="173"/>
                  </a:moveTo>
                  <a:lnTo>
                    <a:pt x="14375" y="14382"/>
                  </a:lnTo>
                  <a:lnTo>
                    <a:pt x="173" y="14382"/>
                  </a:lnTo>
                  <a:lnTo>
                    <a:pt x="173" y="173"/>
                  </a:lnTo>
                  <a:close/>
                  <a:moveTo>
                    <a:pt x="0" y="1"/>
                  </a:moveTo>
                  <a:lnTo>
                    <a:pt x="0" y="14554"/>
                  </a:lnTo>
                  <a:lnTo>
                    <a:pt x="14547" y="14554"/>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29"/>
            <p:cNvSpPr/>
            <p:nvPr/>
          </p:nvSpPr>
          <p:spPr>
            <a:xfrm>
              <a:off x="89924" y="9247913"/>
              <a:ext cx="672081" cy="647370"/>
            </a:xfrm>
            <a:custGeom>
              <a:avLst/>
              <a:gdLst/>
              <a:ahLst/>
              <a:cxnLst/>
              <a:rect l="l" t="t" r="r" b="b"/>
              <a:pathLst>
                <a:path w="14548" h="14555" extrusionOk="0">
                  <a:moveTo>
                    <a:pt x="14375" y="173"/>
                  </a:moveTo>
                  <a:lnTo>
                    <a:pt x="14375" y="14382"/>
                  </a:lnTo>
                  <a:lnTo>
                    <a:pt x="173" y="14382"/>
                  </a:lnTo>
                  <a:lnTo>
                    <a:pt x="173" y="173"/>
                  </a:lnTo>
                  <a:close/>
                  <a:moveTo>
                    <a:pt x="1" y="1"/>
                  </a:moveTo>
                  <a:lnTo>
                    <a:pt x="1" y="14554"/>
                  </a:lnTo>
                  <a:lnTo>
                    <a:pt x="14548" y="14554"/>
                  </a:lnTo>
                  <a:lnTo>
                    <a:pt x="14548"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29"/>
            <p:cNvSpPr/>
            <p:nvPr/>
          </p:nvSpPr>
          <p:spPr>
            <a:xfrm>
              <a:off x="754010" y="9247913"/>
              <a:ext cx="672081" cy="647370"/>
            </a:xfrm>
            <a:custGeom>
              <a:avLst/>
              <a:gdLst/>
              <a:ahLst/>
              <a:cxnLst/>
              <a:rect l="l" t="t" r="r" b="b"/>
              <a:pathLst>
                <a:path w="14548" h="14555" extrusionOk="0">
                  <a:moveTo>
                    <a:pt x="14375" y="173"/>
                  </a:moveTo>
                  <a:lnTo>
                    <a:pt x="14375" y="14382"/>
                  </a:lnTo>
                  <a:lnTo>
                    <a:pt x="173" y="14382"/>
                  </a:lnTo>
                  <a:lnTo>
                    <a:pt x="173" y="173"/>
                  </a:lnTo>
                  <a:close/>
                  <a:moveTo>
                    <a:pt x="0" y="1"/>
                  </a:moveTo>
                  <a:lnTo>
                    <a:pt x="0" y="14554"/>
                  </a:lnTo>
                  <a:lnTo>
                    <a:pt x="14547" y="14554"/>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29"/>
            <p:cNvSpPr/>
            <p:nvPr/>
          </p:nvSpPr>
          <p:spPr>
            <a:xfrm>
              <a:off x="1418050" y="9247913"/>
              <a:ext cx="672405" cy="647370"/>
            </a:xfrm>
            <a:custGeom>
              <a:avLst/>
              <a:gdLst/>
              <a:ahLst/>
              <a:cxnLst/>
              <a:rect l="l" t="t" r="r" b="b"/>
              <a:pathLst>
                <a:path w="14555" h="14555" extrusionOk="0">
                  <a:moveTo>
                    <a:pt x="14382" y="173"/>
                  </a:moveTo>
                  <a:lnTo>
                    <a:pt x="14382" y="14382"/>
                  </a:lnTo>
                  <a:lnTo>
                    <a:pt x="173" y="14382"/>
                  </a:lnTo>
                  <a:lnTo>
                    <a:pt x="173" y="173"/>
                  </a:lnTo>
                  <a:close/>
                  <a:moveTo>
                    <a:pt x="1" y="1"/>
                  </a:moveTo>
                  <a:lnTo>
                    <a:pt x="1" y="14554"/>
                  </a:lnTo>
                  <a:lnTo>
                    <a:pt x="14554" y="14554"/>
                  </a:lnTo>
                  <a:lnTo>
                    <a:pt x="14554"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29"/>
            <p:cNvSpPr/>
            <p:nvPr/>
          </p:nvSpPr>
          <p:spPr>
            <a:xfrm>
              <a:off x="2082136" y="9247913"/>
              <a:ext cx="672358" cy="647370"/>
            </a:xfrm>
            <a:custGeom>
              <a:avLst/>
              <a:gdLst/>
              <a:ahLst/>
              <a:cxnLst/>
              <a:rect l="l" t="t" r="r" b="b"/>
              <a:pathLst>
                <a:path w="14554" h="14555" extrusionOk="0">
                  <a:moveTo>
                    <a:pt x="14382" y="173"/>
                  </a:moveTo>
                  <a:lnTo>
                    <a:pt x="14382" y="14382"/>
                  </a:lnTo>
                  <a:lnTo>
                    <a:pt x="173" y="14382"/>
                  </a:lnTo>
                  <a:lnTo>
                    <a:pt x="173" y="173"/>
                  </a:lnTo>
                  <a:close/>
                  <a:moveTo>
                    <a:pt x="0" y="1"/>
                  </a:moveTo>
                  <a:lnTo>
                    <a:pt x="0" y="14554"/>
                  </a:lnTo>
                  <a:lnTo>
                    <a:pt x="14554" y="14554"/>
                  </a:lnTo>
                  <a:lnTo>
                    <a:pt x="14554"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29"/>
            <p:cNvSpPr/>
            <p:nvPr/>
          </p:nvSpPr>
          <p:spPr>
            <a:xfrm>
              <a:off x="2746176" y="9247913"/>
              <a:ext cx="672405" cy="647370"/>
            </a:xfrm>
            <a:custGeom>
              <a:avLst/>
              <a:gdLst/>
              <a:ahLst/>
              <a:cxnLst/>
              <a:rect l="l" t="t" r="r" b="b"/>
              <a:pathLst>
                <a:path w="14555" h="14555" extrusionOk="0">
                  <a:moveTo>
                    <a:pt x="14382" y="173"/>
                  </a:moveTo>
                  <a:lnTo>
                    <a:pt x="14382" y="14382"/>
                  </a:lnTo>
                  <a:lnTo>
                    <a:pt x="173" y="14382"/>
                  </a:lnTo>
                  <a:lnTo>
                    <a:pt x="173" y="173"/>
                  </a:lnTo>
                  <a:close/>
                  <a:moveTo>
                    <a:pt x="1" y="1"/>
                  </a:moveTo>
                  <a:lnTo>
                    <a:pt x="1" y="14554"/>
                  </a:lnTo>
                  <a:lnTo>
                    <a:pt x="14554" y="14554"/>
                  </a:lnTo>
                  <a:lnTo>
                    <a:pt x="14554"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29"/>
            <p:cNvSpPr/>
            <p:nvPr/>
          </p:nvSpPr>
          <p:spPr>
            <a:xfrm>
              <a:off x="3410262" y="9247913"/>
              <a:ext cx="672358" cy="647370"/>
            </a:xfrm>
            <a:custGeom>
              <a:avLst/>
              <a:gdLst/>
              <a:ahLst/>
              <a:cxnLst/>
              <a:rect l="l" t="t" r="r" b="b"/>
              <a:pathLst>
                <a:path w="14554" h="14555" extrusionOk="0">
                  <a:moveTo>
                    <a:pt x="14382" y="173"/>
                  </a:moveTo>
                  <a:lnTo>
                    <a:pt x="14382" y="14382"/>
                  </a:lnTo>
                  <a:lnTo>
                    <a:pt x="173" y="14382"/>
                  </a:lnTo>
                  <a:lnTo>
                    <a:pt x="173" y="173"/>
                  </a:lnTo>
                  <a:close/>
                  <a:moveTo>
                    <a:pt x="0" y="1"/>
                  </a:moveTo>
                  <a:lnTo>
                    <a:pt x="0" y="14554"/>
                  </a:lnTo>
                  <a:lnTo>
                    <a:pt x="14554" y="14554"/>
                  </a:lnTo>
                  <a:lnTo>
                    <a:pt x="14554"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29"/>
            <p:cNvSpPr/>
            <p:nvPr/>
          </p:nvSpPr>
          <p:spPr>
            <a:xfrm>
              <a:off x="4074301" y="9247913"/>
              <a:ext cx="672405" cy="647370"/>
            </a:xfrm>
            <a:custGeom>
              <a:avLst/>
              <a:gdLst/>
              <a:ahLst/>
              <a:cxnLst/>
              <a:rect l="l" t="t" r="r" b="b"/>
              <a:pathLst>
                <a:path w="14555" h="14555" extrusionOk="0">
                  <a:moveTo>
                    <a:pt x="14382" y="173"/>
                  </a:moveTo>
                  <a:lnTo>
                    <a:pt x="14382" y="14382"/>
                  </a:lnTo>
                  <a:lnTo>
                    <a:pt x="173" y="14382"/>
                  </a:lnTo>
                  <a:lnTo>
                    <a:pt x="173" y="173"/>
                  </a:lnTo>
                  <a:close/>
                  <a:moveTo>
                    <a:pt x="1" y="1"/>
                  </a:moveTo>
                  <a:lnTo>
                    <a:pt x="1" y="14554"/>
                  </a:lnTo>
                  <a:lnTo>
                    <a:pt x="14554" y="14554"/>
                  </a:lnTo>
                  <a:lnTo>
                    <a:pt x="14554"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29"/>
            <p:cNvSpPr/>
            <p:nvPr/>
          </p:nvSpPr>
          <p:spPr>
            <a:xfrm>
              <a:off x="4738387" y="9247913"/>
              <a:ext cx="672358" cy="647370"/>
            </a:xfrm>
            <a:custGeom>
              <a:avLst/>
              <a:gdLst/>
              <a:ahLst/>
              <a:cxnLst/>
              <a:rect l="l" t="t" r="r" b="b"/>
              <a:pathLst>
                <a:path w="14554" h="14555" extrusionOk="0">
                  <a:moveTo>
                    <a:pt x="14382" y="173"/>
                  </a:moveTo>
                  <a:lnTo>
                    <a:pt x="14382" y="14382"/>
                  </a:lnTo>
                  <a:lnTo>
                    <a:pt x="172" y="14382"/>
                  </a:lnTo>
                  <a:lnTo>
                    <a:pt x="172" y="173"/>
                  </a:lnTo>
                  <a:close/>
                  <a:moveTo>
                    <a:pt x="0" y="1"/>
                  </a:moveTo>
                  <a:lnTo>
                    <a:pt x="0" y="14554"/>
                  </a:lnTo>
                  <a:lnTo>
                    <a:pt x="14554" y="14554"/>
                  </a:lnTo>
                  <a:lnTo>
                    <a:pt x="14554"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29"/>
            <p:cNvSpPr/>
            <p:nvPr/>
          </p:nvSpPr>
          <p:spPr>
            <a:xfrm>
              <a:off x="5402750" y="9247913"/>
              <a:ext cx="672081" cy="647370"/>
            </a:xfrm>
            <a:custGeom>
              <a:avLst/>
              <a:gdLst/>
              <a:ahLst/>
              <a:cxnLst/>
              <a:rect l="l" t="t" r="r" b="b"/>
              <a:pathLst>
                <a:path w="14548" h="14555" extrusionOk="0">
                  <a:moveTo>
                    <a:pt x="14375" y="173"/>
                  </a:moveTo>
                  <a:lnTo>
                    <a:pt x="14375" y="14382"/>
                  </a:lnTo>
                  <a:lnTo>
                    <a:pt x="173" y="14382"/>
                  </a:lnTo>
                  <a:lnTo>
                    <a:pt x="173" y="173"/>
                  </a:lnTo>
                  <a:close/>
                  <a:moveTo>
                    <a:pt x="1" y="1"/>
                  </a:moveTo>
                  <a:lnTo>
                    <a:pt x="1" y="14554"/>
                  </a:lnTo>
                  <a:lnTo>
                    <a:pt x="14547" y="14554"/>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29"/>
            <p:cNvSpPr/>
            <p:nvPr/>
          </p:nvSpPr>
          <p:spPr>
            <a:xfrm>
              <a:off x="6066836" y="9247913"/>
              <a:ext cx="672035" cy="647370"/>
            </a:xfrm>
            <a:custGeom>
              <a:avLst/>
              <a:gdLst/>
              <a:ahLst/>
              <a:cxnLst/>
              <a:rect l="l" t="t" r="r" b="b"/>
              <a:pathLst>
                <a:path w="14547" h="14555" extrusionOk="0">
                  <a:moveTo>
                    <a:pt x="14375" y="173"/>
                  </a:moveTo>
                  <a:lnTo>
                    <a:pt x="14375" y="14382"/>
                  </a:lnTo>
                  <a:lnTo>
                    <a:pt x="172" y="14382"/>
                  </a:lnTo>
                  <a:lnTo>
                    <a:pt x="172" y="173"/>
                  </a:lnTo>
                  <a:close/>
                  <a:moveTo>
                    <a:pt x="0" y="1"/>
                  </a:moveTo>
                  <a:lnTo>
                    <a:pt x="0" y="14554"/>
                  </a:lnTo>
                  <a:lnTo>
                    <a:pt x="14547" y="14554"/>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29"/>
            <p:cNvSpPr/>
            <p:nvPr/>
          </p:nvSpPr>
          <p:spPr>
            <a:xfrm>
              <a:off x="-1238155" y="8608584"/>
              <a:ext cx="672035" cy="647326"/>
            </a:xfrm>
            <a:custGeom>
              <a:avLst/>
              <a:gdLst/>
              <a:ahLst/>
              <a:cxnLst/>
              <a:rect l="l" t="t" r="r" b="b"/>
              <a:pathLst>
                <a:path w="14547" h="14554" extrusionOk="0">
                  <a:moveTo>
                    <a:pt x="14374" y="173"/>
                  </a:moveTo>
                  <a:lnTo>
                    <a:pt x="14374" y="14382"/>
                  </a:lnTo>
                  <a:lnTo>
                    <a:pt x="172" y="14382"/>
                  </a:lnTo>
                  <a:lnTo>
                    <a:pt x="172" y="173"/>
                  </a:lnTo>
                  <a:close/>
                  <a:moveTo>
                    <a:pt x="0" y="0"/>
                  </a:moveTo>
                  <a:lnTo>
                    <a:pt x="0" y="14554"/>
                  </a:lnTo>
                  <a:lnTo>
                    <a:pt x="14547" y="14554"/>
                  </a:lnTo>
                  <a:lnTo>
                    <a:pt x="14547"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29"/>
            <p:cNvSpPr/>
            <p:nvPr/>
          </p:nvSpPr>
          <p:spPr>
            <a:xfrm>
              <a:off x="-574116" y="8608584"/>
              <a:ext cx="672081" cy="647326"/>
            </a:xfrm>
            <a:custGeom>
              <a:avLst/>
              <a:gdLst/>
              <a:ahLst/>
              <a:cxnLst/>
              <a:rect l="l" t="t" r="r" b="b"/>
              <a:pathLst>
                <a:path w="14548" h="14554" extrusionOk="0">
                  <a:moveTo>
                    <a:pt x="14375" y="173"/>
                  </a:moveTo>
                  <a:lnTo>
                    <a:pt x="14375" y="14382"/>
                  </a:lnTo>
                  <a:lnTo>
                    <a:pt x="173" y="14382"/>
                  </a:lnTo>
                  <a:lnTo>
                    <a:pt x="173" y="173"/>
                  </a:lnTo>
                  <a:close/>
                  <a:moveTo>
                    <a:pt x="0" y="0"/>
                  </a:moveTo>
                  <a:lnTo>
                    <a:pt x="0" y="14554"/>
                  </a:lnTo>
                  <a:lnTo>
                    <a:pt x="14547" y="14554"/>
                  </a:lnTo>
                  <a:lnTo>
                    <a:pt x="14547"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29"/>
            <p:cNvSpPr/>
            <p:nvPr/>
          </p:nvSpPr>
          <p:spPr>
            <a:xfrm>
              <a:off x="89924" y="8608584"/>
              <a:ext cx="672081" cy="647326"/>
            </a:xfrm>
            <a:custGeom>
              <a:avLst/>
              <a:gdLst/>
              <a:ahLst/>
              <a:cxnLst/>
              <a:rect l="l" t="t" r="r" b="b"/>
              <a:pathLst>
                <a:path w="14548" h="14554" extrusionOk="0">
                  <a:moveTo>
                    <a:pt x="14375" y="173"/>
                  </a:moveTo>
                  <a:lnTo>
                    <a:pt x="14375" y="14382"/>
                  </a:lnTo>
                  <a:lnTo>
                    <a:pt x="173" y="14382"/>
                  </a:lnTo>
                  <a:lnTo>
                    <a:pt x="173" y="173"/>
                  </a:lnTo>
                  <a:close/>
                  <a:moveTo>
                    <a:pt x="1" y="0"/>
                  </a:moveTo>
                  <a:lnTo>
                    <a:pt x="1" y="14554"/>
                  </a:lnTo>
                  <a:lnTo>
                    <a:pt x="14548" y="14554"/>
                  </a:lnTo>
                  <a:lnTo>
                    <a:pt x="14548"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29"/>
            <p:cNvSpPr/>
            <p:nvPr/>
          </p:nvSpPr>
          <p:spPr>
            <a:xfrm>
              <a:off x="754010" y="8608584"/>
              <a:ext cx="672081" cy="647326"/>
            </a:xfrm>
            <a:custGeom>
              <a:avLst/>
              <a:gdLst/>
              <a:ahLst/>
              <a:cxnLst/>
              <a:rect l="l" t="t" r="r" b="b"/>
              <a:pathLst>
                <a:path w="14548" h="14554" extrusionOk="0">
                  <a:moveTo>
                    <a:pt x="14375" y="173"/>
                  </a:moveTo>
                  <a:lnTo>
                    <a:pt x="14375" y="14382"/>
                  </a:lnTo>
                  <a:lnTo>
                    <a:pt x="173" y="14382"/>
                  </a:lnTo>
                  <a:lnTo>
                    <a:pt x="173" y="173"/>
                  </a:lnTo>
                  <a:close/>
                  <a:moveTo>
                    <a:pt x="0" y="0"/>
                  </a:moveTo>
                  <a:lnTo>
                    <a:pt x="0" y="14554"/>
                  </a:lnTo>
                  <a:lnTo>
                    <a:pt x="14547" y="14554"/>
                  </a:lnTo>
                  <a:lnTo>
                    <a:pt x="14547"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29"/>
            <p:cNvSpPr/>
            <p:nvPr/>
          </p:nvSpPr>
          <p:spPr>
            <a:xfrm>
              <a:off x="1418050" y="8608584"/>
              <a:ext cx="672405" cy="647326"/>
            </a:xfrm>
            <a:custGeom>
              <a:avLst/>
              <a:gdLst/>
              <a:ahLst/>
              <a:cxnLst/>
              <a:rect l="l" t="t" r="r" b="b"/>
              <a:pathLst>
                <a:path w="14555" h="14554" extrusionOk="0">
                  <a:moveTo>
                    <a:pt x="14382" y="173"/>
                  </a:moveTo>
                  <a:lnTo>
                    <a:pt x="14382" y="14382"/>
                  </a:lnTo>
                  <a:lnTo>
                    <a:pt x="173" y="14382"/>
                  </a:lnTo>
                  <a:lnTo>
                    <a:pt x="173" y="173"/>
                  </a:lnTo>
                  <a:close/>
                  <a:moveTo>
                    <a:pt x="1" y="0"/>
                  </a:moveTo>
                  <a:lnTo>
                    <a:pt x="1" y="14554"/>
                  </a:lnTo>
                  <a:lnTo>
                    <a:pt x="14554" y="14554"/>
                  </a:lnTo>
                  <a:lnTo>
                    <a:pt x="14554"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29"/>
            <p:cNvSpPr/>
            <p:nvPr/>
          </p:nvSpPr>
          <p:spPr>
            <a:xfrm>
              <a:off x="2082136" y="8608584"/>
              <a:ext cx="672358" cy="647326"/>
            </a:xfrm>
            <a:custGeom>
              <a:avLst/>
              <a:gdLst/>
              <a:ahLst/>
              <a:cxnLst/>
              <a:rect l="l" t="t" r="r" b="b"/>
              <a:pathLst>
                <a:path w="14554" h="14554" extrusionOk="0">
                  <a:moveTo>
                    <a:pt x="14382" y="173"/>
                  </a:moveTo>
                  <a:lnTo>
                    <a:pt x="14382" y="14382"/>
                  </a:lnTo>
                  <a:lnTo>
                    <a:pt x="173" y="14382"/>
                  </a:lnTo>
                  <a:lnTo>
                    <a:pt x="173" y="173"/>
                  </a:lnTo>
                  <a:close/>
                  <a:moveTo>
                    <a:pt x="0" y="0"/>
                  </a:moveTo>
                  <a:lnTo>
                    <a:pt x="0" y="14554"/>
                  </a:lnTo>
                  <a:lnTo>
                    <a:pt x="14554" y="14554"/>
                  </a:lnTo>
                  <a:lnTo>
                    <a:pt x="14554"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29"/>
            <p:cNvSpPr/>
            <p:nvPr/>
          </p:nvSpPr>
          <p:spPr>
            <a:xfrm>
              <a:off x="2746176" y="8608584"/>
              <a:ext cx="672405" cy="647326"/>
            </a:xfrm>
            <a:custGeom>
              <a:avLst/>
              <a:gdLst/>
              <a:ahLst/>
              <a:cxnLst/>
              <a:rect l="l" t="t" r="r" b="b"/>
              <a:pathLst>
                <a:path w="14555" h="14554" extrusionOk="0">
                  <a:moveTo>
                    <a:pt x="14382" y="173"/>
                  </a:moveTo>
                  <a:lnTo>
                    <a:pt x="14382" y="14382"/>
                  </a:lnTo>
                  <a:lnTo>
                    <a:pt x="173" y="14382"/>
                  </a:lnTo>
                  <a:lnTo>
                    <a:pt x="173" y="173"/>
                  </a:lnTo>
                  <a:close/>
                  <a:moveTo>
                    <a:pt x="1" y="0"/>
                  </a:moveTo>
                  <a:lnTo>
                    <a:pt x="1" y="14554"/>
                  </a:lnTo>
                  <a:lnTo>
                    <a:pt x="14554" y="14554"/>
                  </a:lnTo>
                  <a:lnTo>
                    <a:pt x="14554"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29"/>
            <p:cNvSpPr/>
            <p:nvPr/>
          </p:nvSpPr>
          <p:spPr>
            <a:xfrm>
              <a:off x="3410262" y="8608584"/>
              <a:ext cx="672358" cy="647326"/>
            </a:xfrm>
            <a:custGeom>
              <a:avLst/>
              <a:gdLst/>
              <a:ahLst/>
              <a:cxnLst/>
              <a:rect l="l" t="t" r="r" b="b"/>
              <a:pathLst>
                <a:path w="14554" h="14554" extrusionOk="0">
                  <a:moveTo>
                    <a:pt x="14382" y="173"/>
                  </a:moveTo>
                  <a:lnTo>
                    <a:pt x="14382" y="14382"/>
                  </a:lnTo>
                  <a:lnTo>
                    <a:pt x="173" y="14382"/>
                  </a:lnTo>
                  <a:lnTo>
                    <a:pt x="173" y="173"/>
                  </a:lnTo>
                  <a:close/>
                  <a:moveTo>
                    <a:pt x="0" y="0"/>
                  </a:moveTo>
                  <a:lnTo>
                    <a:pt x="0" y="14554"/>
                  </a:lnTo>
                  <a:lnTo>
                    <a:pt x="14554" y="14554"/>
                  </a:lnTo>
                  <a:lnTo>
                    <a:pt x="14554"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29"/>
            <p:cNvSpPr/>
            <p:nvPr/>
          </p:nvSpPr>
          <p:spPr>
            <a:xfrm>
              <a:off x="4074301" y="8608584"/>
              <a:ext cx="672405" cy="647326"/>
            </a:xfrm>
            <a:custGeom>
              <a:avLst/>
              <a:gdLst/>
              <a:ahLst/>
              <a:cxnLst/>
              <a:rect l="l" t="t" r="r" b="b"/>
              <a:pathLst>
                <a:path w="14555" h="14554" extrusionOk="0">
                  <a:moveTo>
                    <a:pt x="14382" y="173"/>
                  </a:moveTo>
                  <a:lnTo>
                    <a:pt x="14382" y="14382"/>
                  </a:lnTo>
                  <a:lnTo>
                    <a:pt x="173" y="14382"/>
                  </a:lnTo>
                  <a:lnTo>
                    <a:pt x="173" y="173"/>
                  </a:lnTo>
                  <a:close/>
                  <a:moveTo>
                    <a:pt x="1" y="0"/>
                  </a:moveTo>
                  <a:lnTo>
                    <a:pt x="1" y="14554"/>
                  </a:lnTo>
                  <a:lnTo>
                    <a:pt x="14554" y="14554"/>
                  </a:lnTo>
                  <a:lnTo>
                    <a:pt x="14554"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29"/>
            <p:cNvSpPr/>
            <p:nvPr/>
          </p:nvSpPr>
          <p:spPr>
            <a:xfrm>
              <a:off x="4738387" y="8608584"/>
              <a:ext cx="672358" cy="647326"/>
            </a:xfrm>
            <a:custGeom>
              <a:avLst/>
              <a:gdLst/>
              <a:ahLst/>
              <a:cxnLst/>
              <a:rect l="l" t="t" r="r" b="b"/>
              <a:pathLst>
                <a:path w="14554" h="14554" extrusionOk="0">
                  <a:moveTo>
                    <a:pt x="14382" y="173"/>
                  </a:moveTo>
                  <a:lnTo>
                    <a:pt x="14382" y="14382"/>
                  </a:lnTo>
                  <a:lnTo>
                    <a:pt x="172" y="14382"/>
                  </a:lnTo>
                  <a:lnTo>
                    <a:pt x="172" y="173"/>
                  </a:lnTo>
                  <a:close/>
                  <a:moveTo>
                    <a:pt x="0" y="0"/>
                  </a:moveTo>
                  <a:lnTo>
                    <a:pt x="0" y="14554"/>
                  </a:lnTo>
                  <a:lnTo>
                    <a:pt x="14554" y="14554"/>
                  </a:lnTo>
                  <a:lnTo>
                    <a:pt x="14554"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29"/>
            <p:cNvSpPr/>
            <p:nvPr/>
          </p:nvSpPr>
          <p:spPr>
            <a:xfrm>
              <a:off x="5402750" y="8608584"/>
              <a:ext cx="672081" cy="647326"/>
            </a:xfrm>
            <a:custGeom>
              <a:avLst/>
              <a:gdLst/>
              <a:ahLst/>
              <a:cxnLst/>
              <a:rect l="l" t="t" r="r" b="b"/>
              <a:pathLst>
                <a:path w="14548" h="14554" extrusionOk="0">
                  <a:moveTo>
                    <a:pt x="14375" y="173"/>
                  </a:moveTo>
                  <a:lnTo>
                    <a:pt x="14375" y="14382"/>
                  </a:lnTo>
                  <a:lnTo>
                    <a:pt x="173" y="14382"/>
                  </a:lnTo>
                  <a:lnTo>
                    <a:pt x="173" y="173"/>
                  </a:lnTo>
                  <a:close/>
                  <a:moveTo>
                    <a:pt x="1" y="0"/>
                  </a:moveTo>
                  <a:lnTo>
                    <a:pt x="1" y="14554"/>
                  </a:lnTo>
                  <a:lnTo>
                    <a:pt x="14547" y="14554"/>
                  </a:lnTo>
                  <a:lnTo>
                    <a:pt x="14547"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29"/>
            <p:cNvSpPr/>
            <p:nvPr/>
          </p:nvSpPr>
          <p:spPr>
            <a:xfrm>
              <a:off x="6066836" y="8608584"/>
              <a:ext cx="672035" cy="647326"/>
            </a:xfrm>
            <a:custGeom>
              <a:avLst/>
              <a:gdLst/>
              <a:ahLst/>
              <a:cxnLst/>
              <a:rect l="l" t="t" r="r" b="b"/>
              <a:pathLst>
                <a:path w="14547" h="14554" extrusionOk="0">
                  <a:moveTo>
                    <a:pt x="14375" y="173"/>
                  </a:moveTo>
                  <a:lnTo>
                    <a:pt x="14375" y="14382"/>
                  </a:lnTo>
                  <a:lnTo>
                    <a:pt x="172" y="14382"/>
                  </a:lnTo>
                  <a:lnTo>
                    <a:pt x="172" y="173"/>
                  </a:lnTo>
                  <a:close/>
                  <a:moveTo>
                    <a:pt x="0" y="0"/>
                  </a:moveTo>
                  <a:lnTo>
                    <a:pt x="0" y="14554"/>
                  </a:lnTo>
                  <a:lnTo>
                    <a:pt x="14547" y="14554"/>
                  </a:lnTo>
                  <a:lnTo>
                    <a:pt x="14547"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29"/>
            <p:cNvSpPr/>
            <p:nvPr/>
          </p:nvSpPr>
          <p:spPr>
            <a:xfrm>
              <a:off x="6730711" y="5411805"/>
              <a:ext cx="672035" cy="647059"/>
            </a:xfrm>
            <a:custGeom>
              <a:avLst/>
              <a:gdLst/>
              <a:ahLst/>
              <a:cxnLst/>
              <a:rect l="l" t="t" r="r" b="b"/>
              <a:pathLst>
                <a:path w="14547" h="14548" extrusionOk="0">
                  <a:moveTo>
                    <a:pt x="14375" y="173"/>
                  </a:moveTo>
                  <a:lnTo>
                    <a:pt x="14375" y="14375"/>
                  </a:lnTo>
                  <a:lnTo>
                    <a:pt x="172" y="14375"/>
                  </a:lnTo>
                  <a:lnTo>
                    <a:pt x="172" y="173"/>
                  </a:lnTo>
                  <a:close/>
                  <a:moveTo>
                    <a:pt x="0" y="1"/>
                  </a:moveTo>
                  <a:lnTo>
                    <a:pt x="0" y="14547"/>
                  </a:lnTo>
                  <a:lnTo>
                    <a:pt x="14547" y="14547"/>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29"/>
            <p:cNvSpPr/>
            <p:nvPr/>
          </p:nvSpPr>
          <p:spPr>
            <a:xfrm>
              <a:off x="6730711" y="7969210"/>
              <a:ext cx="672035" cy="647370"/>
            </a:xfrm>
            <a:custGeom>
              <a:avLst/>
              <a:gdLst/>
              <a:ahLst/>
              <a:cxnLst/>
              <a:rect l="l" t="t" r="r" b="b"/>
              <a:pathLst>
                <a:path w="14547" h="14555" extrusionOk="0">
                  <a:moveTo>
                    <a:pt x="14375" y="173"/>
                  </a:moveTo>
                  <a:lnTo>
                    <a:pt x="14375" y="14382"/>
                  </a:lnTo>
                  <a:lnTo>
                    <a:pt x="172" y="14382"/>
                  </a:lnTo>
                  <a:lnTo>
                    <a:pt x="172" y="173"/>
                  </a:lnTo>
                  <a:close/>
                  <a:moveTo>
                    <a:pt x="0" y="1"/>
                  </a:moveTo>
                  <a:lnTo>
                    <a:pt x="0" y="14554"/>
                  </a:lnTo>
                  <a:lnTo>
                    <a:pt x="14547" y="14554"/>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29"/>
            <p:cNvSpPr/>
            <p:nvPr/>
          </p:nvSpPr>
          <p:spPr>
            <a:xfrm>
              <a:off x="6730711" y="6051178"/>
              <a:ext cx="672035" cy="647014"/>
            </a:xfrm>
            <a:custGeom>
              <a:avLst/>
              <a:gdLst/>
              <a:ahLst/>
              <a:cxnLst/>
              <a:rect l="l" t="t" r="r" b="b"/>
              <a:pathLst>
                <a:path w="14547" h="14547" extrusionOk="0">
                  <a:moveTo>
                    <a:pt x="14375" y="172"/>
                  </a:moveTo>
                  <a:lnTo>
                    <a:pt x="14375" y="14375"/>
                  </a:lnTo>
                  <a:lnTo>
                    <a:pt x="172" y="14375"/>
                  </a:lnTo>
                  <a:lnTo>
                    <a:pt x="172" y="172"/>
                  </a:lnTo>
                  <a:close/>
                  <a:moveTo>
                    <a:pt x="0" y="0"/>
                  </a:moveTo>
                  <a:lnTo>
                    <a:pt x="0" y="14547"/>
                  </a:lnTo>
                  <a:lnTo>
                    <a:pt x="14547" y="14547"/>
                  </a:lnTo>
                  <a:lnTo>
                    <a:pt x="14547"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29"/>
            <p:cNvSpPr/>
            <p:nvPr/>
          </p:nvSpPr>
          <p:spPr>
            <a:xfrm>
              <a:off x="6730711" y="6690508"/>
              <a:ext cx="672035" cy="647059"/>
            </a:xfrm>
            <a:custGeom>
              <a:avLst/>
              <a:gdLst/>
              <a:ahLst/>
              <a:cxnLst/>
              <a:rect l="l" t="t" r="r" b="b"/>
              <a:pathLst>
                <a:path w="14547" h="14548" extrusionOk="0">
                  <a:moveTo>
                    <a:pt x="14375" y="173"/>
                  </a:moveTo>
                  <a:lnTo>
                    <a:pt x="14375" y="14375"/>
                  </a:lnTo>
                  <a:lnTo>
                    <a:pt x="172" y="14375"/>
                  </a:lnTo>
                  <a:lnTo>
                    <a:pt x="172" y="173"/>
                  </a:lnTo>
                  <a:close/>
                  <a:moveTo>
                    <a:pt x="0" y="1"/>
                  </a:moveTo>
                  <a:lnTo>
                    <a:pt x="0" y="14547"/>
                  </a:lnTo>
                  <a:lnTo>
                    <a:pt x="14547" y="14547"/>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29"/>
            <p:cNvSpPr/>
            <p:nvPr/>
          </p:nvSpPr>
          <p:spPr>
            <a:xfrm>
              <a:off x="6730711" y="7329881"/>
              <a:ext cx="672035" cy="647326"/>
            </a:xfrm>
            <a:custGeom>
              <a:avLst/>
              <a:gdLst/>
              <a:ahLst/>
              <a:cxnLst/>
              <a:rect l="l" t="t" r="r" b="b"/>
              <a:pathLst>
                <a:path w="14547" h="14554" extrusionOk="0">
                  <a:moveTo>
                    <a:pt x="14375" y="172"/>
                  </a:moveTo>
                  <a:lnTo>
                    <a:pt x="14375" y="14382"/>
                  </a:lnTo>
                  <a:lnTo>
                    <a:pt x="172" y="14382"/>
                  </a:lnTo>
                  <a:lnTo>
                    <a:pt x="172" y="172"/>
                  </a:lnTo>
                  <a:close/>
                  <a:moveTo>
                    <a:pt x="0" y="0"/>
                  </a:moveTo>
                  <a:lnTo>
                    <a:pt x="0" y="14554"/>
                  </a:lnTo>
                  <a:lnTo>
                    <a:pt x="14547" y="14554"/>
                  </a:lnTo>
                  <a:lnTo>
                    <a:pt x="14547"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29"/>
            <p:cNvSpPr/>
            <p:nvPr/>
          </p:nvSpPr>
          <p:spPr>
            <a:xfrm>
              <a:off x="6730711" y="9247913"/>
              <a:ext cx="672035" cy="647370"/>
            </a:xfrm>
            <a:custGeom>
              <a:avLst/>
              <a:gdLst/>
              <a:ahLst/>
              <a:cxnLst/>
              <a:rect l="l" t="t" r="r" b="b"/>
              <a:pathLst>
                <a:path w="14547" h="14555" extrusionOk="0">
                  <a:moveTo>
                    <a:pt x="14375" y="173"/>
                  </a:moveTo>
                  <a:lnTo>
                    <a:pt x="14375" y="14382"/>
                  </a:lnTo>
                  <a:lnTo>
                    <a:pt x="172" y="14382"/>
                  </a:lnTo>
                  <a:lnTo>
                    <a:pt x="172" y="173"/>
                  </a:lnTo>
                  <a:close/>
                  <a:moveTo>
                    <a:pt x="0" y="1"/>
                  </a:moveTo>
                  <a:lnTo>
                    <a:pt x="0" y="14554"/>
                  </a:lnTo>
                  <a:lnTo>
                    <a:pt x="14547" y="14554"/>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29"/>
            <p:cNvSpPr/>
            <p:nvPr/>
          </p:nvSpPr>
          <p:spPr>
            <a:xfrm>
              <a:off x="6730711" y="8608584"/>
              <a:ext cx="672035" cy="647326"/>
            </a:xfrm>
            <a:custGeom>
              <a:avLst/>
              <a:gdLst/>
              <a:ahLst/>
              <a:cxnLst/>
              <a:rect l="l" t="t" r="r" b="b"/>
              <a:pathLst>
                <a:path w="14547" h="14554" extrusionOk="0">
                  <a:moveTo>
                    <a:pt x="14375" y="173"/>
                  </a:moveTo>
                  <a:lnTo>
                    <a:pt x="14375" y="14382"/>
                  </a:lnTo>
                  <a:lnTo>
                    <a:pt x="172" y="14382"/>
                  </a:lnTo>
                  <a:lnTo>
                    <a:pt x="172" y="173"/>
                  </a:lnTo>
                  <a:close/>
                  <a:moveTo>
                    <a:pt x="0" y="0"/>
                  </a:moveTo>
                  <a:lnTo>
                    <a:pt x="0" y="14554"/>
                  </a:lnTo>
                  <a:lnTo>
                    <a:pt x="14547" y="14554"/>
                  </a:lnTo>
                  <a:lnTo>
                    <a:pt x="14547"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29"/>
            <p:cNvSpPr/>
            <p:nvPr/>
          </p:nvSpPr>
          <p:spPr>
            <a:xfrm>
              <a:off x="-1238080" y="9887263"/>
              <a:ext cx="672035" cy="647370"/>
            </a:xfrm>
            <a:custGeom>
              <a:avLst/>
              <a:gdLst/>
              <a:ahLst/>
              <a:cxnLst/>
              <a:rect l="l" t="t" r="r" b="b"/>
              <a:pathLst>
                <a:path w="14547" h="14555" extrusionOk="0">
                  <a:moveTo>
                    <a:pt x="14374" y="173"/>
                  </a:moveTo>
                  <a:lnTo>
                    <a:pt x="14374" y="14382"/>
                  </a:lnTo>
                  <a:lnTo>
                    <a:pt x="172" y="14382"/>
                  </a:lnTo>
                  <a:lnTo>
                    <a:pt x="172" y="173"/>
                  </a:lnTo>
                  <a:close/>
                  <a:moveTo>
                    <a:pt x="0" y="1"/>
                  </a:moveTo>
                  <a:lnTo>
                    <a:pt x="0" y="14554"/>
                  </a:lnTo>
                  <a:lnTo>
                    <a:pt x="14547" y="14554"/>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29"/>
            <p:cNvSpPr/>
            <p:nvPr/>
          </p:nvSpPr>
          <p:spPr>
            <a:xfrm>
              <a:off x="-574041" y="9887263"/>
              <a:ext cx="672081" cy="647370"/>
            </a:xfrm>
            <a:custGeom>
              <a:avLst/>
              <a:gdLst/>
              <a:ahLst/>
              <a:cxnLst/>
              <a:rect l="l" t="t" r="r" b="b"/>
              <a:pathLst>
                <a:path w="14548" h="14555" extrusionOk="0">
                  <a:moveTo>
                    <a:pt x="14375" y="173"/>
                  </a:moveTo>
                  <a:lnTo>
                    <a:pt x="14375" y="14382"/>
                  </a:lnTo>
                  <a:lnTo>
                    <a:pt x="173" y="14382"/>
                  </a:lnTo>
                  <a:lnTo>
                    <a:pt x="173" y="173"/>
                  </a:lnTo>
                  <a:close/>
                  <a:moveTo>
                    <a:pt x="0" y="1"/>
                  </a:moveTo>
                  <a:lnTo>
                    <a:pt x="0" y="14554"/>
                  </a:lnTo>
                  <a:lnTo>
                    <a:pt x="14547" y="14554"/>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29"/>
            <p:cNvSpPr/>
            <p:nvPr/>
          </p:nvSpPr>
          <p:spPr>
            <a:xfrm>
              <a:off x="89999" y="9887263"/>
              <a:ext cx="672081" cy="647370"/>
            </a:xfrm>
            <a:custGeom>
              <a:avLst/>
              <a:gdLst/>
              <a:ahLst/>
              <a:cxnLst/>
              <a:rect l="l" t="t" r="r" b="b"/>
              <a:pathLst>
                <a:path w="14548" h="14555" extrusionOk="0">
                  <a:moveTo>
                    <a:pt x="14375" y="173"/>
                  </a:moveTo>
                  <a:lnTo>
                    <a:pt x="14375" y="14382"/>
                  </a:lnTo>
                  <a:lnTo>
                    <a:pt x="173" y="14382"/>
                  </a:lnTo>
                  <a:lnTo>
                    <a:pt x="173" y="173"/>
                  </a:lnTo>
                  <a:close/>
                  <a:moveTo>
                    <a:pt x="1" y="1"/>
                  </a:moveTo>
                  <a:lnTo>
                    <a:pt x="1" y="14554"/>
                  </a:lnTo>
                  <a:lnTo>
                    <a:pt x="14548" y="14554"/>
                  </a:lnTo>
                  <a:lnTo>
                    <a:pt x="14548"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29"/>
            <p:cNvSpPr/>
            <p:nvPr/>
          </p:nvSpPr>
          <p:spPr>
            <a:xfrm>
              <a:off x="754085" y="9887263"/>
              <a:ext cx="672081" cy="647370"/>
            </a:xfrm>
            <a:custGeom>
              <a:avLst/>
              <a:gdLst/>
              <a:ahLst/>
              <a:cxnLst/>
              <a:rect l="l" t="t" r="r" b="b"/>
              <a:pathLst>
                <a:path w="14548" h="14555" extrusionOk="0">
                  <a:moveTo>
                    <a:pt x="14375" y="173"/>
                  </a:moveTo>
                  <a:lnTo>
                    <a:pt x="14375" y="14382"/>
                  </a:lnTo>
                  <a:lnTo>
                    <a:pt x="173" y="14382"/>
                  </a:lnTo>
                  <a:lnTo>
                    <a:pt x="173" y="173"/>
                  </a:lnTo>
                  <a:close/>
                  <a:moveTo>
                    <a:pt x="0" y="1"/>
                  </a:moveTo>
                  <a:lnTo>
                    <a:pt x="0" y="14554"/>
                  </a:lnTo>
                  <a:lnTo>
                    <a:pt x="14547" y="14554"/>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29"/>
            <p:cNvSpPr/>
            <p:nvPr/>
          </p:nvSpPr>
          <p:spPr>
            <a:xfrm>
              <a:off x="1418125" y="9887263"/>
              <a:ext cx="672405" cy="647370"/>
            </a:xfrm>
            <a:custGeom>
              <a:avLst/>
              <a:gdLst/>
              <a:ahLst/>
              <a:cxnLst/>
              <a:rect l="l" t="t" r="r" b="b"/>
              <a:pathLst>
                <a:path w="14555" h="14555" extrusionOk="0">
                  <a:moveTo>
                    <a:pt x="14382" y="173"/>
                  </a:moveTo>
                  <a:lnTo>
                    <a:pt x="14382" y="14382"/>
                  </a:lnTo>
                  <a:lnTo>
                    <a:pt x="173" y="14382"/>
                  </a:lnTo>
                  <a:lnTo>
                    <a:pt x="173" y="173"/>
                  </a:lnTo>
                  <a:close/>
                  <a:moveTo>
                    <a:pt x="1" y="1"/>
                  </a:moveTo>
                  <a:lnTo>
                    <a:pt x="1" y="14554"/>
                  </a:lnTo>
                  <a:lnTo>
                    <a:pt x="14554" y="14554"/>
                  </a:lnTo>
                  <a:lnTo>
                    <a:pt x="14554"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29"/>
            <p:cNvSpPr/>
            <p:nvPr/>
          </p:nvSpPr>
          <p:spPr>
            <a:xfrm>
              <a:off x="2082211" y="9887263"/>
              <a:ext cx="672358" cy="647370"/>
            </a:xfrm>
            <a:custGeom>
              <a:avLst/>
              <a:gdLst/>
              <a:ahLst/>
              <a:cxnLst/>
              <a:rect l="l" t="t" r="r" b="b"/>
              <a:pathLst>
                <a:path w="14554" h="14555" extrusionOk="0">
                  <a:moveTo>
                    <a:pt x="14382" y="173"/>
                  </a:moveTo>
                  <a:lnTo>
                    <a:pt x="14382" y="14382"/>
                  </a:lnTo>
                  <a:lnTo>
                    <a:pt x="173" y="14382"/>
                  </a:lnTo>
                  <a:lnTo>
                    <a:pt x="173" y="173"/>
                  </a:lnTo>
                  <a:close/>
                  <a:moveTo>
                    <a:pt x="0" y="1"/>
                  </a:moveTo>
                  <a:lnTo>
                    <a:pt x="0" y="14554"/>
                  </a:lnTo>
                  <a:lnTo>
                    <a:pt x="14554" y="14554"/>
                  </a:lnTo>
                  <a:lnTo>
                    <a:pt x="14554"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29"/>
            <p:cNvSpPr/>
            <p:nvPr/>
          </p:nvSpPr>
          <p:spPr>
            <a:xfrm>
              <a:off x="2746251" y="9887263"/>
              <a:ext cx="672405" cy="647370"/>
            </a:xfrm>
            <a:custGeom>
              <a:avLst/>
              <a:gdLst/>
              <a:ahLst/>
              <a:cxnLst/>
              <a:rect l="l" t="t" r="r" b="b"/>
              <a:pathLst>
                <a:path w="14555" h="14555" extrusionOk="0">
                  <a:moveTo>
                    <a:pt x="14382" y="173"/>
                  </a:moveTo>
                  <a:lnTo>
                    <a:pt x="14382" y="14382"/>
                  </a:lnTo>
                  <a:lnTo>
                    <a:pt x="173" y="14382"/>
                  </a:lnTo>
                  <a:lnTo>
                    <a:pt x="173" y="173"/>
                  </a:lnTo>
                  <a:close/>
                  <a:moveTo>
                    <a:pt x="1" y="1"/>
                  </a:moveTo>
                  <a:lnTo>
                    <a:pt x="1" y="14554"/>
                  </a:lnTo>
                  <a:lnTo>
                    <a:pt x="14554" y="14554"/>
                  </a:lnTo>
                  <a:lnTo>
                    <a:pt x="14554"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29"/>
            <p:cNvSpPr/>
            <p:nvPr/>
          </p:nvSpPr>
          <p:spPr>
            <a:xfrm>
              <a:off x="3410337" y="9887263"/>
              <a:ext cx="672358" cy="647370"/>
            </a:xfrm>
            <a:custGeom>
              <a:avLst/>
              <a:gdLst/>
              <a:ahLst/>
              <a:cxnLst/>
              <a:rect l="l" t="t" r="r" b="b"/>
              <a:pathLst>
                <a:path w="14554" h="14555" extrusionOk="0">
                  <a:moveTo>
                    <a:pt x="14382" y="173"/>
                  </a:moveTo>
                  <a:lnTo>
                    <a:pt x="14382" y="14382"/>
                  </a:lnTo>
                  <a:lnTo>
                    <a:pt x="173" y="14382"/>
                  </a:lnTo>
                  <a:lnTo>
                    <a:pt x="173" y="173"/>
                  </a:lnTo>
                  <a:close/>
                  <a:moveTo>
                    <a:pt x="0" y="1"/>
                  </a:moveTo>
                  <a:lnTo>
                    <a:pt x="0" y="14554"/>
                  </a:lnTo>
                  <a:lnTo>
                    <a:pt x="14554" y="14554"/>
                  </a:lnTo>
                  <a:lnTo>
                    <a:pt x="14554"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29"/>
            <p:cNvSpPr/>
            <p:nvPr/>
          </p:nvSpPr>
          <p:spPr>
            <a:xfrm>
              <a:off x="4074376" y="9887263"/>
              <a:ext cx="672405" cy="647370"/>
            </a:xfrm>
            <a:custGeom>
              <a:avLst/>
              <a:gdLst/>
              <a:ahLst/>
              <a:cxnLst/>
              <a:rect l="l" t="t" r="r" b="b"/>
              <a:pathLst>
                <a:path w="14555" h="14555" extrusionOk="0">
                  <a:moveTo>
                    <a:pt x="14382" y="173"/>
                  </a:moveTo>
                  <a:lnTo>
                    <a:pt x="14382" y="14382"/>
                  </a:lnTo>
                  <a:lnTo>
                    <a:pt x="173" y="14382"/>
                  </a:lnTo>
                  <a:lnTo>
                    <a:pt x="173" y="173"/>
                  </a:lnTo>
                  <a:close/>
                  <a:moveTo>
                    <a:pt x="1" y="1"/>
                  </a:moveTo>
                  <a:lnTo>
                    <a:pt x="1" y="14554"/>
                  </a:lnTo>
                  <a:lnTo>
                    <a:pt x="14554" y="14554"/>
                  </a:lnTo>
                  <a:lnTo>
                    <a:pt x="14554"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29"/>
            <p:cNvSpPr/>
            <p:nvPr/>
          </p:nvSpPr>
          <p:spPr>
            <a:xfrm>
              <a:off x="4738462" y="9887263"/>
              <a:ext cx="672358" cy="647370"/>
            </a:xfrm>
            <a:custGeom>
              <a:avLst/>
              <a:gdLst/>
              <a:ahLst/>
              <a:cxnLst/>
              <a:rect l="l" t="t" r="r" b="b"/>
              <a:pathLst>
                <a:path w="14554" h="14555" extrusionOk="0">
                  <a:moveTo>
                    <a:pt x="14382" y="173"/>
                  </a:moveTo>
                  <a:lnTo>
                    <a:pt x="14382" y="14382"/>
                  </a:lnTo>
                  <a:lnTo>
                    <a:pt x="172" y="14382"/>
                  </a:lnTo>
                  <a:lnTo>
                    <a:pt x="172" y="173"/>
                  </a:lnTo>
                  <a:close/>
                  <a:moveTo>
                    <a:pt x="0" y="1"/>
                  </a:moveTo>
                  <a:lnTo>
                    <a:pt x="0" y="14554"/>
                  </a:lnTo>
                  <a:lnTo>
                    <a:pt x="14554" y="14554"/>
                  </a:lnTo>
                  <a:lnTo>
                    <a:pt x="14554"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29"/>
            <p:cNvSpPr/>
            <p:nvPr/>
          </p:nvSpPr>
          <p:spPr>
            <a:xfrm>
              <a:off x="5402825" y="9887263"/>
              <a:ext cx="672081" cy="647370"/>
            </a:xfrm>
            <a:custGeom>
              <a:avLst/>
              <a:gdLst/>
              <a:ahLst/>
              <a:cxnLst/>
              <a:rect l="l" t="t" r="r" b="b"/>
              <a:pathLst>
                <a:path w="14548" h="14555" extrusionOk="0">
                  <a:moveTo>
                    <a:pt x="14375" y="173"/>
                  </a:moveTo>
                  <a:lnTo>
                    <a:pt x="14375" y="14382"/>
                  </a:lnTo>
                  <a:lnTo>
                    <a:pt x="173" y="14382"/>
                  </a:lnTo>
                  <a:lnTo>
                    <a:pt x="173" y="173"/>
                  </a:lnTo>
                  <a:close/>
                  <a:moveTo>
                    <a:pt x="1" y="1"/>
                  </a:moveTo>
                  <a:lnTo>
                    <a:pt x="1" y="14554"/>
                  </a:lnTo>
                  <a:lnTo>
                    <a:pt x="14547" y="14554"/>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29"/>
            <p:cNvSpPr/>
            <p:nvPr/>
          </p:nvSpPr>
          <p:spPr>
            <a:xfrm>
              <a:off x="6066911" y="9887263"/>
              <a:ext cx="672035" cy="647370"/>
            </a:xfrm>
            <a:custGeom>
              <a:avLst/>
              <a:gdLst/>
              <a:ahLst/>
              <a:cxnLst/>
              <a:rect l="l" t="t" r="r" b="b"/>
              <a:pathLst>
                <a:path w="14547" h="14555" extrusionOk="0">
                  <a:moveTo>
                    <a:pt x="14375" y="173"/>
                  </a:moveTo>
                  <a:lnTo>
                    <a:pt x="14375" y="14382"/>
                  </a:lnTo>
                  <a:lnTo>
                    <a:pt x="172" y="14382"/>
                  </a:lnTo>
                  <a:lnTo>
                    <a:pt x="172" y="173"/>
                  </a:lnTo>
                  <a:close/>
                  <a:moveTo>
                    <a:pt x="0" y="1"/>
                  </a:moveTo>
                  <a:lnTo>
                    <a:pt x="0" y="14554"/>
                  </a:lnTo>
                  <a:lnTo>
                    <a:pt x="14547" y="14554"/>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29"/>
            <p:cNvSpPr/>
            <p:nvPr/>
          </p:nvSpPr>
          <p:spPr>
            <a:xfrm>
              <a:off x="6730786" y="9887263"/>
              <a:ext cx="672035" cy="647370"/>
            </a:xfrm>
            <a:custGeom>
              <a:avLst/>
              <a:gdLst/>
              <a:ahLst/>
              <a:cxnLst/>
              <a:rect l="l" t="t" r="r" b="b"/>
              <a:pathLst>
                <a:path w="14547" h="14555" extrusionOk="0">
                  <a:moveTo>
                    <a:pt x="14375" y="173"/>
                  </a:moveTo>
                  <a:lnTo>
                    <a:pt x="14375" y="14382"/>
                  </a:lnTo>
                  <a:lnTo>
                    <a:pt x="172" y="14382"/>
                  </a:lnTo>
                  <a:lnTo>
                    <a:pt x="172" y="173"/>
                  </a:lnTo>
                  <a:close/>
                  <a:moveTo>
                    <a:pt x="0" y="1"/>
                  </a:moveTo>
                  <a:lnTo>
                    <a:pt x="0" y="14554"/>
                  </a:lnTo>
                  <a:lnTo>
                    <a:pt x="14547" y="14554"/>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29"/>
            <p:cNvSpPr/>
            <p:nvPr/>
          </p:nvSpPr>
          <p:spPr>
            <a:xfrm>
              <a:off x="7395036" y="5411805"/>
              <a:ext cx="672035" cy="647059"/>
            </a:xfrm>
            <a:custGeom>
              <a:avLst/>
              <a:gdLst/>
              <a:ahLst/>
              <a:cxnLst/>
              <a:rect l="l" t="t" r="r" b="b"/>
              <a:pathLst>
                <a:path w="14547" h="14548" extrusionOk="0">
                  <a:moveTo>
                    <a:pt x="14375" y="173"/>
                  </a:moveTo>
                  <a:lnTo>
                    <a:pt x="14375" y="14375"/>
                  </a:lnTo>
                  <a:lnTo>
                    <a:pt x="172" y="14375"/>
                  </a:lnTo>
                  <a:lnTo>
                    <a:pt x="172" y="173"/>
                  </a:lnTo>
                  <a:close/>
                  <a:moveTo>
                    <a:pt x="0" y="1"/>
                  </a:moveTo>
                  <a:lnTo>
                    <a:pt x="0" y="14547"/>
                  </a:lnTo>
                  <a:lnTo>
                    <a:pt x="14547" y="14547"/>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29"/>
            <p:cNvSpPr/>
            <p:nvPr/>
          </p:nvSpPr>
          <p:spPr>
            <a:xfrm>
              <a:off x="7395036" y="7969210"/>
              <a:ext cx="672035" cy="647370"/>
            </a:xfrm>
            <a:custGeom>
              <a:avLst/>
              <a:gdLst/>
              <a:ahLst/>
              <a:cxnLst/>
              <a:rect l="l" t="t" r="r" b="b"/>
              <a:pathLst>
                <a:path w="14547" h="14555" extrusionOk="0">
                  <a:moveTo>
                    <a:pt x="14375" y="173"/>
                  </a:moveTo>
                  <a:lnTo>
                    <a:pt x="14375" y="14382"/>
                  </a:lnTo>
                  <a:lnTo>
                    <a:pt x="172" y="14382"/>
                  </a:lnTo>
                  <a:lnTo>
                    <a:pt x="172" y="173"/>
                  </a:lnTo>
                  <a:close/>
                  <a:moveTo>
                    <a:pt x="0" y="1"/>
                  </a:moveTo>
                  <a:lnTo>
                    <a:pt x="0" y="14554"/>
                  </a:lnTo>
                  <a:lnTo>
                    <a:pt x="14547" y="14554"/>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29"/>
            <p:cNvSpPr/>
            <p:nvPr/>
          </p:nvSpPr>
          <p:spPr>
            <a:xfrm>
              <a:off x="7395036" y="6051178"/>
              <a:ext cx="672035" cy="647014"/>
            </a:xfrm>
            <a:custGeom>
              <a:avLst/>
              <a:gdLst/>
              <a:ahLst/>
              <a:cxnLst/>
              <a:rect l="l" t="t" r="r" b="b"/>
              <a:pathLst>
                <a:path w="14547" h="14547" extrusionOk="0">
                  <a:moveTo>
                    <a:pt x="14375" y="172"/>
                  </a:moveTo>
                  <a:lnTo>
                    <a:pt x="14375" y="14375"/>
                  </a:lnTo>
                  <a:lnTo>
                    <a:pt x="172" y="14375"/>
                  </a:lnTo>
                  <a:lnTo>
                    <a:pt x="172" y="172"/>
                  </a:lnTo>
                  <a:close/>
                  <a:moveTo>
                    <a:pt x="0" y="0"/>
                  </a:moveTo>
                  <a:lnTo>
                    <a:pt x="0" y="14547"/>
                  </a:lnTo>
                  <a:lnTo>
                    <a:pt x="14547" y="14547"/>
                  </a:lnTo>
                  <a:lnTo>
                    <a:pt x="14547"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29"/>
            <p:cNvSpPr/>
            <p:nvPr/>
          </p:nvSpPr>
          <p:spPr>
            <a:xfrm>
              <a:off x="7395036" y="6690508"/>
              <a:ext cx="672035" cy="647059"/>
            </a:xfrm>
            <a:custGeom>
              <a:avLst/>
              <a:gdLst/>
              <a:ahLst/>
              <a:cxnLst/>
              <a:rect l="l" t="t" r="r" b="b"/>
              <a:pathLst>
                <a:path w="14547" h="14548" extrusionOk="0">
                  <a:moveTo>
                    <a:pt x="14375" y="173"/>
                  </a:moveTo>
                  <a:lnTo>
                    <a:pt x="14375" y="14375"/>
                  </a:lnTo>
                  <a:lnTo>
                    <a:pt x="172" y="14375"/>
                  </a:lnTo>
                  <a:lnTo>
                    <a:pt x="172" y="173"/>
                  </a:lnTo>
                  <a:close/>
                  <a:moveTo>
                    <a:pt x="0" y="1"/>
                  </a:moveTo>
                  <a:lnTo>
                    <a:pt x="0" y="14547"/>
                  </a:lnTo>
                  <a:lnTo>
                    <a:pt x="14547" y="14547"/>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29"/>
            <p:cNvSpPr/>
            <p:nvPr/>
          </p:nvSpPr>
          <p:spPr>
            <a:xfrm>
              <a:off x="7395036" y="7329881"/>
              <a:ext cx="672035" cy="647326"/>
            </a:xfrm>
            <a:custGeom>
              <a:avLst/>
              <a:gdLst/>
              <a:ahLst/>
              <a:cxnLst/>
              <a:rect l="l" t="t" r="r" b="b"/>
              <a:pathLst>
                <a:path w="14547" h="14554" extrusionOk="0">
                  <a:moveTo>
                    <a:pt x="14375" y="172"/>
                  </a:moveTo>
                  <a:lnTo>
                    <a:pt x="14375" y="14382"/>
                  </a:lnTo>
                  <a:lnTo>
                    <a:pt x="172" y="14382"/>
                  </a:lnTo>
                  <a:lnTo>
                    <a:pt x="172" y="172"/>
                  </a:lnTo>
                  <a:close/>
                  <a:moveTo>
                    <a:pt x="0" y="0"/>
                  </a:moveTo>
                  <a:lnTo>
                    <a:pt x="0" y="14554"/>
                  </a:lnTo>
                  <a:lnTo>
                    <a:pt x="14547" y="14554"/>
                  </a:lnTo>
                  <a:lnTo>
                    <a:pt x="14547"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29"/>
            <p:cNvSpPr/>
            <p:nvPr/>
          </p:nvSpPr>
          <p:spPr>
            <a:xfrm>
              <a:off x="7395036" y="9247913"/>
              <a:ext cx="672035" cy="647370"/>
            </a:xfrm>
            <a:custGeom>
              <a:avLst/>
              <a:gdLst/>
              <a:ahLst/>
              <a:cxnLst/>
              <a:rect l="l" t="t" r="r" b="b"/>
              <a:pathLst>
                <a:path w="14547" h="14555" extrusionOk="0">
                  <a:moveTo>
                    <a:pt x="14375" y="173"/>
                  </a:moveTo>
                  <a:lnTo>
                    <a:pt x="14375" y="14382"/>
                  </a:lnTo>
                  <a:lnTo>
                    <a:pt x="172" y="14382"/>
                  </a:lnTo>
                  <a:lnTo>
                    <a:pt x="172" y="173"/>
                  </a:lnTo>
                  <a:close/>
                  <a:moveTo>
                    <a:pt x="0" y="1"/>
                  </a:moveTo>
                  <a:lnTo>
                    <a:pt x="0" y="14554"/>
                  </a:lnTo>
                  <a:lnTo>
                    <a:pt x="14547" y="14554"/>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29"/>
            <p:cNvSpPr/>
            <p:nvPr/>
          </p:nvSpPr>
          <p:spPr>
            <a:xfrm>
              <a:off x="7395036" y="8608584"/>
              <a:ext cx="672035" cy="647326"/>
            </a:xfrm>
            <a:custGeom>
              <a:avLst/>
              <a:gdLst/>
              <a:ahLst/>
              <a:cxnLst/>
              <a:rect l="l" t="t" r="r" b="b"/>
              <a:pathLst>
                <a:path w="14547" h="14554" extrusionOk="0">
                  <a:moveTo>
                    <a:pt x="14375" y="173"/>
                  </a:moveTo>
                  <a:lnTo>
                    <a:pt x="14375" y="14382"/>
                  </a:lnTo>
                  <a:lnTo>
                    <a:pt x="172" y="14382"/>
                  </a:lnTo>
                  <a:lnTo>
                    <a:pt x="172" y="173"/>
                  </a:lnTo>
                  <a:close/>
                  <a:moveTo>
                    <a:pt x="0" y="0"/>
                  </a:moveTo>
                  <a:lnTo>
                    <a:pt x="0" y="14554"/>
                  </a:lnTo>
                  <a:lnTo>
                    <a:pt x="14547" y="14554"/>
                  </a:lnTo>
                  <a:lnTo>
                    <a:pt x="14547"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29"/>
            <p:cNvSpPr/>
            <p:nvPr/>
          </p:nvSpPr>
          <p:spPr>
            <a:xfrm>
              <a:off x="7395111" y="9887263"/>
              <a:ext cx="672035" cy="647370"/>
            </a:xfrm>
            <a:custGeom>
              <a:avLst/>
              <a:gdLst/>
              <a:ahLst/>
              <a:cxnLst/>
              <a:rect l="l" t="t" r="r" b="b"/>
              <a:pathLst>
                <a:path w="14547" h="14555" extrusionOk="0">
                  <a:moveTo>
                    <a:pt x="14375" y="173"/>
                  </a:moveTo>
                  <a:lnTo>
                    <a:pt x="14375" y="14382"/>
                  </a:lnTo>
                  <a:lnTo>
                    <a:pt x="172" y="14382"/>
                  </a:lnTo>
                  <a:lnTo>
                    <a:pt x="172" y="173"/>
                  </a:lnTo>
                  <a:close/>
                  <a:moveTo>
                    <a:pt x="0" y="1"/>
                  </a:moveTo>
                  <a:lnTo>
                    <a:pt x="0" y="14554"/>
                  </a:lnTo>
                  <a:lnTo>
                    <a:pt x="14547" y="14554"/>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55" name="Google Shape;3355;p29"/>
          <p:cNvSpPr/>
          <p:nvPr/>
        </p:nvSpPr>
        <p:spPr>
          <a:xfrm>
            <a:off x="412623" y="1694472"/>
            <a:ext cx="490315" cy="479521"/>
          </a:xfrm>
          <a:custGeom>
            <a:avLst/>
            <a:gdLst/>
            <a:ahLst/>
            <a:cxnLst/>
            <a:rect l="l" t="t" r="r" b="b"/>
            <a:pathLst>
              <a:path w="63636" h="62235" extrusionOk="0">
                <a:moveTo>
                  <a:pt x="31784" y="0"/>
                </a:moveTo>
                <a:cubicBezTo>
                  <a:pt x="31768" y="200"/>
                  <a:pt x="31768" y="350"/>
                  <a:pt x="31751" y="500"/>
                </a:cubicBezTo>
                <a:cubicBezTo>
                  <a:pt x="31534" y="3619"/>
                  <a:pt x="30984" y="6704"/>
                  <a:pt x="30100" y="9705"/>
                </a:cubicBezTo>
                <a:cubicBezTo>
                  <a:pt x="28482" y="15008"/>
                  <a:pt x="25764" y="19611"/>
                  <a:pt x="21579" y="23280"/>
                </a:cubicBezTo>
                <a:cubicBezTo>
                  <a:pt x="16509" y="27715"/>
                  <a:pt x="10472" y="29883"/>
                  <a:pt x="3902" y="30717"/>
                </a:cubicBezTo>
                <a:cubicBezTo>
                  <a:pt x="2601" y="30884"/>
                  <a:pt x="1301" y="30967"/>
                  <a:pt x="0" y="31101"/>
                </a:cubicBezTo>
                <a:cubicBezTo>
                  <a:pt x="834" y="31217"/>
                  <a:pt x="1701" y="31267"/>
                  <a:pt x="2535" y="31351"/>
                </a:cubicBezTo>
                <a:cubicBezTo>
                  <a:pt x="6103" y="31651"/>
                  <a:pt x="9639" y="32468"/>
                  <a:pt x="12991" y="33752"/>
                </a:cubicBezTo>
                <a:cubicBezTo>
                  <a:pt x="18827" y="36053"/>
                  <a:pt x="23496" y="39789"/>
                  <a:pt x="26798" y="45142"/>
                </a:cubicBezTo>
                <a:cubicBezTo>
                  <a:pt x="29566" y="49611"/>
                  <a:pt x="30984" y="54530"/>
                  <a:pt x="31551" y="59717"/>
                </a:cubicBezTo>
                <a:cubicBezTo>
                  <a:pt x="31651" y="60550"/>
                  <a:pt x="31718" y="61384"/>
                  <a:pt x="31801" y="62235"/>
                </a:cubicBezTo>
                <a:cubicBezTo>
                  <a:pt x="32034" y="62085"/>
                  <a:pt x="31968" y="61901"/>
                  <a:pt x="31968" y="61734"/>
                </a:cubicBezTo>
                <a:cubicBezTo>
                  <a:pt x="32184" y="58599"/>
                  <a:pt x="32751" y="55498"/>
                  <a:pt x="33635" y="52479"/>
                </a:cubicBezTo>
                <a:cubicBezTo>
                  <a:pt x="35220" y="47360"/>
                  <a:pt x="37821" y="42841"/>
                  <a:pt x="41823" y="39222"/>
                </a:cubicBezTo>
                <a:cubicBezTo>
                  <a:pt x="47026" y="34536"/>
                  <a:pt x="53280" y="32301"/>
                  <a:pt x="60117" y="31468"/>
                </a:cubicBezTo>
                <a:cubicBezTo>
                  <a:pt x="61284" y="31317"/>
                  <a:pt x="62468" y="31251"/>
                  <a:pt x="63635" y="31134"/>
                </a:cubicBezTo>
                <a:cubicBezTo>
                  <a:pt x="62018" y="30967"/>
                  <a:pt x="60400" y="30834"/>
                  <a:pt x="58799" y="30584"/>
                </a:cubicBezTo>
                <a:cubicBezTo>
                  <a:pt x="57215" y="30350"/>
                  <a:pt x="55631" y="30017"/>
                  <a:pt x="54080" y="29583"/>
                </a:cubicBezTo>
                <a:cubicBezTo>
                  <a:pt x="45325" y="27082"/>
                  <a:pt x="38822" y="21896"/>
                  <a:pt x="35053" y="13508"/>
                </a:cubicBezTo>
                <a:cubicBezTo>
                  <a:pt x="33185" y="9389"/>
                  <a:pt x="32318" y="5003"/>
                  <a:pt x="31968" y="517"/>
                </a:cubicBezTo>
                <a:cubicBezTo>
                  <a:pt x="31968" y="350"/>
                  <a:pt x="32034" y="133"/>
                  <a:pt x="317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29"/>
          <p:cNvSpPr/>
          <p:nvPr/>
        </p:nvSpPr>
        <p:spPr>
          <a:xfrm>
            <a:off x="8240860" y="4250746"/>
            <a:ext cx="490315" cy="479521"/>
          </a:xfrm>
          <a:custGeom>
            <a:avLst/>
            <a:gdLst/>
            <a:ahLst/>
            <a:cxnLst/>
            <a:rect l="l" t="t" r="r" b="b"/>
            <a:pathLst>
              <a:path w="63636" h="62235" extrusionOk="0">
                <a:moveTo>
                  <a:pt x="31784" y="0"/>
                </a:moveTo>
                <a:cubicBezTo>
                  <a:pt x="31768" y="200"/>
                  <a:pt x="31768" y="350"/>
                  <a:pt x="31751" y="500"/>
                </a:cubicBezTo>
                <a:cubicBezTo>
                  <a:pt x="31534" y="3619"/>
                  <a:pt x="30984" y="6704"/>
                  <a:pt x="30100" y="9705"/>
                </a:cubicBezTo>
                <a:cubicBezTo>
                  <a:pt x="28482" y="15008"/>
                  <a:pt x="25764" y="19611"/>
                  <a:pt x="21579" y="23280"/>
                </a:cubicBezTo>
                <a:cubicBezTo>
                  <a:pt x="16509" y="27715"/>
                  <a:pt x="10472" y="29883"/>
                  <a:pt x="3902" y="30717"/>
                </a:cubicBezTo>
                <a:cubicBezTo>
                  <a:pt x="2601" y="30884"/>
                  <a:pt x="1301" y="30967"/>
                  <a:pt x="0" y="31101"/>
                </a:cubicBezTo>
                <a:cubicBezTo>
                  <a:pt x="834" y="31217"/>
                  <a:pt x="1701" y="31267"/>
                  <a:pt x="2535" y="31351"/>
                </a:cubicBezTo>
                <a:cubicBezTo>
                  <a:pt x="6103" y="31651"/>
                  <a:pt x="9639" y="32468"/>
                  <a:pt x="12991" y="33752"/>
                </a:cubicBezTo>
                <a:cubicBezTo>
                  <a:pt x="18827" y="36053"/>
                  <a:pt x="23496" y="39789"/>
                  <a:pt x="26798" y="45142"/>
                </a:cubicBezTo>
                <a:cubicBezTo>
                  <a:pt x="29566" y="49611"/>
                  <a:pt x="30984" y="54530"/>
                  <a:pt x="31551" y="59717"/>
                </a:cubicBezTo>
                <a:cubicBezTo>
                  <a:pt x="31651" y="60550"/>
                  <a:pt x="31718" y="61384"/>
                  <a:pt x="31801" y="62235"/>
                </a:cubicBezTo>
                <a:cubicBezTo>
                  <a:pt x="32034" y="62085"/>
                  <a:pt x="31968" y="61901"/>
                  <a:pt x="31968" y="61734"/>
                </a:cubicBezTo>
                <a:cubicBezTo>
                  <a:pt x="32184" y="58599"/>
                  <a:pt x="32751" y="55498"/>
                  <a:pt x="33635" y="52479"/>
                </a:cubicBezTo>
                <a:cubicBezTo>
                  <a:pt x="35220" y="47360"/>
                  <a:pt x="37821" y="42841"/>
                  <a:pt x="41823" y="39222"/>
                </a:cubicBezTo>
                <a:cubicBezTo>
                  <a:pt x="47026" y="34536"/>
                  <a:pt x="53280" y="32301"/>
                  <a:pt x="60117" y="31468"/>
                </a:cubicBezTo>
                <a:cubicBezTo>
                  <a:pt x="61284" y="31317"/>
                  <a:pt x="62468" y="31251"/>
                  <a:pt x="63635" y="31134"/>
                </a:cubicBezTo>
                <a:cubicBezTo>
                  <a:pt x="62018" y="30967"/>
                  <a:pt x="60400" y="30834"/>
                  <a:pt x="58799" y="30584"/>
                </a:cubicBezTo>
                <a:cubicBezTo>
                  <a:pt x="57215" y="30350"/>
                  <a:pt x="55631" y="30017"/>
                  <a:pt x="54080" y="29583"/>
                </a:cubicBezTo>
                <a:cubicBezTo>
                  <a:pt x="45325" y="27082"/>
                  <a:pt x="38822" y="21896"/>
                  <a:pt x="35053" y="13508"/>
                </a:cubicBezTo>
                <a:cubicBezTo>
                  <a:pt x="33185" y="9389"/>
                  <a:pt x="32318" y="5003"/>
                  <a:pt x="31968" y="517"/>
                </a:cubicBezTo>
                <a:cubicBezTo>
                  <a:pt x="31968" y="350"/>
                  <a:pt x="32034" y="133"/>
                  <a:pt x="317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29"/>
          <p:cNvSpPr/>
          <p:nvPr/>
        </p:nvSpPr>
        <p:spPr>
          <a:xfrm>
            <a:off x="3675377" y="4250739"/>
            <a:ext cx="490315" cy="479521"/>
          </a:xfrm>
          <a:custGeom>
            <a:avLst/>
            <a:gdLst/>
            <a:ahLst/>
            <a:cxnLst/>
            <a:rect l="l" t="t" r="r" b="b"/>
            <a:pathLst>
              <a:path w="63636" h="62235" extrusionOk="0">
                <a:moveTo>
                  <a:pt x="31784" y="0"/>
                </a:moveTo>
                <a:cubicBezTo>
                  <a:pt x="31768" y="200"/>
                  <a:pt x="31768" y="350"/>
                  <a:pt x="31751" y="500"/>
                </a:cubicBezTo>
                <a:cubicBezTo>
                  <a:pt x="31534" y="3619"/>
                  <a:pt x="30984" y="6704"/>
                  <a:pt x="30100" y="9705"/>
                </a:cubicBezTo>
                <a:cubicBezTo>
                  <a:pt x="28482" y="15008"/>
                  <a:pt x="25764" y="19611"/>
                  <a:pt x="21579" y="23280"/>
                </a:cubicBezTo>
                <a:cubicBezTo>
                  <a:pt x="16509" y="27715"/>
                  <a:pt x="10472" y="29883"/>
                  <a:pt x="3902" y="30717"/>
                </a:cubicBezTo>
                <a:cubicBezTo>
                  <a:pt x="2601" y="30884"/>
                  <a:pt x="1301" y="30967"/>
                  <a:pt x="0" y="31101"/>
                </a:cubicBezTo>
                <a:cubicBezTo>
                  <a:pt x="834" y="31217"/>
                  <a:pt x="1701" y="31267"/>
                  <a:pt x="2535" y="31351"/>
                </a:cubicBezTo>
                <a:cubicBezTo>
                  <a:pt x="6103" y="31651"/>
                  <a:pt x="9639" y="32468"/>
                  <a:pt x="12991" y="33752"/>
                </a:cubicBezTo>
                <a:cubicBezTo>
                  <a:pt x="18827" y="36053"/>
                  <a:pt x="23496" y="39789"/>
                  <a:pt x="26798" y="45142"/>
                </a:cubicBezTo>
                <a:cubicBezTo>
                  <a:pt x="29566" y="49611"/>
                  <a:pt x="30984" y="54530"/>
                  <a:pt x="31551" y="59717"/>
                </a:cubicBezTo>
                <a:cubicBezTo>
                  <a:pt x="31651" y="60550"/>
                  <a:pt x="31718" y="61384"/>
                  <a:pt x="31801" y="62235"/>
                </a:cubicBezTo>
                <a:cubicBezTo>
                  <a:pt x="32034" y="62085"/>
                  <a:pt x="31968" y="61901"/>
                  <a:pt x="31968" y="61734"/>
                </a:cubicBezTo>
                <a:cubicBezTo>
                  <a:pt x="32184" y="58599"/>
                  <a:pt x="32751" y="55498"/>
                  <a:pt x="33635" y="52479"/>
                </a:cubicBezTo>
                <a:cubicBezTo>
                  <a:pt x="35220" y="47360"/>
                  <a:pt x="37821" y="42841"/>
                  <a:pt x="41823" y="39222"/>
                </a:cubicBezTo>
                <a:cubicBezTo>
                  <a:pt x="47026" y="34536"/>
                  <a:pt x="53280" y="32301"/>
                  <a:pt x="60117" y="31468"/>
                </a:cubicBezTo>
                <a:cubicBezTo>
                  <a:pt x="61284" y="31317"/>
                  <a:pt x="62468" y="31251"/>
                  <a:pt x="63635" y="31134"/>
                </a:cubicBezTo>
                <a:cubicBezTo>
                  <a:pt x="62018" y="30967"/>
                  <a:pt x="60400" y="30834"/>
                  <a:pt x="58799" y="30584"/>
                </a:cubicBezTo>
                <a:cubicBezTo>
                  <a:pt x="57215" y="30350"/>
                  <a:pt x="55631" y="30017"/>
                  <a:pt x="54080" y="29583"/>
                </a:cubicBezTo>
                <a:cubicBezTo>
                  <a:pt x="45325" y="27082"/>
                  <a:pt x="38822" y="21896"/>
                  <a:pt x="35053" y="13508"/>
                </a:cubicBezTo>
                <a:cubicBezTo>
                  <a:pt x="33185" y="9389"/>
                  <a:pt x="32318" y="5003"/>
                  <a:pt x="31968" y="517"/>
                </a:cubicBezTo>
                <a:cubicBezTo>
                  <a:pt x="31968" y="350"/>
                  <a:pt x="32034" y="133"/>
                  <a:pt x="317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58" name="Google Shape;3358;p29"/>
          <p:cNvGrpSpPr/>
          <p:nvPr/>
        </p:nvGrpSpPr>
        <p:grpSpPr>
          <a:xfrm rot="10800000">
            <a:off x="7771588" y="403223"/>
            <a:ext cx="659180" cy="132291"/>
            <a:chOff x="713214" y="4594266"/>
            <a:chExt cx="659180" cy="132291"/>
          </a:xfrm>
        </p:grpSpPr>
        <p:sp>
          <p:nvSpPr>
            <p:cNvPr id="3359" name="Google Shape;3359;p29"/>
            <p:cNvSpPr/>
            <p:nvPr/>
          </p:nvSpPr>
          <p:spPr>
            <a:xfrm rot="-5400000">
              <a:off x="975194" y="4603895"/>
              <a:ext cx="132285" cy="113028"/>
            </a:xfrm>
            <a:custGeom>
              <a:avLst/>
              <a:gdLst/>
              <a:ahLst/>
              <a:cxnLst/>
              <a:rect l="l" t="t" r="r" b="b"/>
              <a:pathLst>
                <a:path w="2315" h="1978" extrusionOk="0">
                  <a:moveTo>
                    <a:pt x="980" y="0"/>
                  </a:moveTo>
                  <a:cubicBezTo>
                    <a:pt x="435" y="0"/>
                    <a:pt x="0" y="445"/>
                    <a:pt x="0" y="985"/>
                  </a:cubicBezTo>
                  <a:cubicBezTo>
                    <a:pt x="0" y="1583"/>
                    <a:pt x="490" y="1977"/>
                    <a:pt x="999" y="1977"/>
                  </a:cubicBezTo>
                  <a:cubicBezTo>
                    <a:pt x="1241" y="1977"/>
                    <a:pt x="1488" y="1888"/>
                    <a:pt x="1688" y="1688"/>
                  </a:cubicBezTo>
                  <a:cubicBezTo>
                    <a:pt x="2315" y="1061"/>
                    <a:pt x="1874" y="0"/>
                    <a:pt x="992" y="0"/>
                  </a:cubicBezTo>
                  <a:cubicBezTo>
                    <a:pt x="988" y="0"/>
                    <a:pt x="984" y="0"/>
                    <a:pt x="9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29"/>
            <p:cNvSpPr/>
            <p:nvPr/>
          </p:nvSpPr>
          <p:spPr>
            <a:xfrm rot="-5400000">
              <a:off x="703785" y="4603695"/>
              <a:ext cx="132285" cy="113428"/>
            </a:xfrm>
            <a:custGeom>
              <a:avLst/>
              <a:gdLst/>
              <a:ahLst/>
              <a:cxnLst/>
              <a:rect l="l" t="t" r="r" b="b"/>
              <a:pathLst>
                <a:path w="2315" h="1985" extrusionOk="0">
                  <a:moveTo>
                    <a:pt x="992" y="1"/>
                  </a:moveTo>
                  <a:cubicBezTo>
                    <a:pt x="441" y="1"/>
                    <a:pt x="0" y="448"/>
                    <a:pt x="0" y="992"/>
                  </a:cubicBezTo>
                  <a:cubicBezTo>
                    <a:pt x="0" y="1590"/>
                    <a:pt x="490" y="1985"/>
                    <a:pt x="999" y="1985"/>
                  </a:cubicBezTo>
                  <a:cubicBezTo>
                    <a:pt x="1241" y="1985"/>
                    <a:pt x="1488" y="1895"/>
                    <a:pt x="1688" y="1695"/>
                  </a:cubicBezTo>
                  <a:cubicBezTo>
                    <a:pt x="2315" y="1068"/>
                    <a:pt x="1874" y="1"/>
                    <a:pt x="9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29"/>
            <p:cNvSpPr/>
            <p:nvPr/>
          </p:nvSpPr>
          <p:spPr>
            <a:xfrm rot="10800000">
              <a:off x="1256032" y="4616736"/>
              <a:ext cx="116361" cy="109821"/>
            </a:xfrm>
            <a:custGeom>
              <a:avLst/>
              <a:gdLst/>
              <a:ahLst/>
              <a:cxnLst/>
              <a:rect l="l" t="t" r="r" b="b"/>
              <a:pathLst>
                <a:path w="4884" h="4609" extrusionOk="0">
                  <a:moveTo>
                    <a:pt x="2436" y="0"/>
                  </a:moveTo>
                  <a:cubicBezTo>
                    <a:pt x="2343" y="0"/>
                    <a:pt x="2250" y="5"/>
                    <a:pt x="2156" y="17"/>
                  </a:cubicBezTo>
                  <a:cubicBezTo>
                    <a:pt x="895" y="175"/>
                    <a:pt x="0" y="1325"/>
                    <a:pt x="152" y="2586"/>
                  </a:cubicBezTo>
                  <a:cubicBezTo>
                    <a:pt x="298" y="3755"/>
                    <a:pt x="1289" y="4608"/>
                    <a:pt x="2432" y="4608"/>
                  </a:cubicBezTo>
                  <a:cubicBezTo>
                    <a:pt x="2527" y="4608"/>
                    <a:pt x="2624" y="4602"/>
                    <a:pt x="2721" y="4590"/>
                  </a:cubicBezTo>
                  <a:cubicBezTo>
                    <a:pt x="3981" y="4439"/>
                    <a:pt x="4883" y="3288"/>
                    <a:pt x="4725" y="2021"/>
                  </a:cubicBezTo>
                  <a:cubicBezTo>
                    <a:pt x="4585" y="854"/>
                    <a:pt x="3588" y="0"/>
                    <a:pt x="243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62" name="Google Shape;3362;p29"/>
          <p:cNvSpPr txBox="1">
            <a:spLocks noGrp="1"/>
          </p:cNvSpPr>
          <p:nvPr>
            <p:ph type="title"/>
          </p:nvPr>
        </p:nvSpPr>
        <p:spPr>
          <a:xfrm>
            <a:off x="713225" y="544675"/>
            <a:ext cx="7717500" cy="470700"/>
          </a:xfrm>
          <a:prstGeom prst="rect">
            <a:avLst/>
          </a:prstGeom>
        </p:spPr>
        <p:txBody>
          <a:bodyPr spcFirstLastPara="1" wrap="square" lIns="91425" tIns="91425" rIns="91425" bIns="91425" anchor="t" anchorCtr="0">
            <a:noAutofit/>
          </a:bodyPr>
          <a:lstStyle>
            <a:lvl1pPr lvl="0" rtl="0">
              <a:spcBef>
                <a:spcPts val="0"/>
              </a:spcBef>
              <a:spcAft>
                <a:spcPts val="0"/>
              </a:spcAft>
              <a:buSzPts val="3100"/>
              <a:buNone/>
              <a:defRPr sz="3000">
                <a:solidFill>
                  <a:schemeClr val="accent1"/>
                </a:solidFill>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5">
  <p:cSld name="CUSTOM_4_1_1_1_1_1">
    <p:spTree>
      <p:nvGrpSpPr>
        <p:cNvPr id="1" name="Shape 3484"/>
        <p:cNvGrpSpPr/>
        <p:nvPr/>
      </p:nvGrpSpPr>
      <p:grpSpPr>
        <a:xfrm>
          <a:off x="0" y="0"/>
          <a:ext cx="0" cy="0"/>
          <a:chOff x="0" y="0"/>
          <a:chExt cx="0" cy="0"/>
        </a:xfrm>
      </p:grpSpPr>
      <p:grpSp>
        <p:nvGrpSpPr>
          <p:cNvPr id="3485" name="Google Shape;3485;p31"/>
          <p:cNvGrpSpPr/>
          <p:nvPr/>
        </p:nvGrpSpPr>
        <p:grpSpPr>
          <a:xfrm>
            <a:off x="-43" y="10353"/>
            <a:ext cx="9144320" cy="5122828"/>
            <a:chOff x="-1238155" y="5411805"/>
            <a:chExt cx="9305302" cy="5122828"/>
          </a:xfrm>
        </p:grpSpPr>
        <p:sp>
          <p:nvSpPr>
            <p:cNvPr id="3486" name="Google Shape;3486;p31"/>
            <p:cNvSpPr/>
            <p:nvPr/>
          </p:nvSpPr>
          <p:spPr>
            <a:xfrm>
              <a:off x="-1238155" y="5411805"/>
              <a:ext cx="672035" cy="647059"/>
            </a:xfrm>
            <a:custGeom>
              <a:avLst/>
              <a:gdLst/>
              <a:ahLst/>
              <a:cxnLst/>
              <a:rect l="l" t="t" r="r" b="b"/>
              <a:pathLst>
                <a:path w="14547" h="14548" extrusionOk="0">
                  <a:moveTo>
                    <a:pt x="14374" y="173"/>
                  </a:moveTo>
                  <a:lnTo>
                    <a:pt x="14374" y="14375"/>
                  </a:lnTo>
                  <a:lnTo>
                    <a:pt x="172" y="14375"/>
                  </a:lnTo>
                  <a:lnTo>
                    <a:pt x="172" y="173"/>
                  </a:lnTo>
                  <a:close/>
                  <a:moveTo>
                    <a:pt x="0" y="1"/>
                  </a:moveTo>
                  <a:lnTo>
                    <a:pt x="0" y="14547"/>
                  </a:lnTo>
                  <a:lnTo>
                    <a:pt x="14547" y="14547"/>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31"/>
            <p:cNvSpPr/>
            <p:nvPr/>
          </p:nvSpPr>
          <p:spPr>
            <a:xfrm>
              <a:off x="-574116" y="5411805"/>
              <a:ext cx="672081" cy="647059"/>
            </a:xfrm>
            <a:custGeom>
              <a:avLst/>
              <a:gdLst/>
              <a:ahLst/>
              <a:cxnLst/>
              <a:rect l="l" t="t" r="r" b="b"/>
              <a:pathLst>
                <a:path w="14548" h="14548" extrusionOk="0">
                  <a:moveTo>
                    <a:pt x="14375" y="173"/>
                  </a:moveTo>
                  <a:lnTo>
                    <a:pt x="14375" y="14375"/>
                  </a:lnTo>
                  <a:lnTo>
                    <a:pt x="173" y="14375"/>
                  </a:lnTo>
                  <a:lnTo>
                    <a:pt x="173" y="173"/>
                  </a:lnTo>
                  <a:close/>
                  <a:moveTo>
                    <a:pt x="0" y="1"/>
                  </a:moveTo>
                  <a:lnTo>
                    <a:pt x="0" y="14547"/>
                  </a:lnTo>
                  <a:lnTo>
                    <a:pt x="14547" y="14547"/>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31"/>
            <p:cNvSpPr/>
            <p:nvPr/>
          </p:nvSpPr>
          <p:spPr>
            <a:xfrm>
              <a:off x="89924" y="5411805"/>
              <a:ext cx="672081" cy="647059"/>
            </a:xfrm>
            <a:custGeom>
              <a:avLst/>
              <a:gdLst/>
              <a:ahLst/>
              <a:cxnLst/>
              <a:rect l="l" t="t" r="r" b="b"/>
              <a:pathLst>
                <a:path w="14548" h="14548" extrusionOk="0">
                  <a:moveTo>
                    <a:pt x="14375" y="173"/>
                  </a:moveTo>
                  <a:lnTo>
                    <a:pt x="14375" y="14375"/>
                  </a:lnTo>
                  <a:lnTo>
                    <a:pt x="173" y="14375"/>
                  </a:lnTo>
                  <a:lnTo>
                    <a:pt x="173" y="173"/>
                  </a:lnTo>
                  <a:close/>
                  <a:moveTo>
                    <a:pt x="1" y="1"/>
                  </a:moveTo>
                  <a:lnTo>
                    <a:pt x="1" y="14547"/>
                  </a:lnTo>
                  <a:lnTo>
                    <a:pt x="14548" y="14547"/>
                  </a:lnTo>
                  <a:lnTo>
                    <a:pt x="14548"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31"/>
            <p:cNvSpPr/>
            <p:nvPr/>
          </p:nvSpPr>
          <p:spPr>
            <a:xfrm>
              <a:off x="754010" y="5411805"/>
              <a:ext cx="672081" cy="647059"/>
            </a:xfrm>
            <a:custGeom>
              <a:avLst/>
              <a:gdLst/>
              <a:ahLst/>
              <a:cxnLst/>
              <a:rect l="l" t="t" r="r" b="b"/>
              <a:pathLst>
                <a:path w="14548" h="14548" extrusionOk="0">
                  <a:moveTo>
                    <a:pt x="14375" y="173"/>
                  </a:moveTo>
                  <a:lnTo>
                    <a:pt x="14375" y="14375"/>
                  </a:lnTo>
                  <a:lnTo>
                    <a:pt x="173" y="14375"/>
                  </a:lnTo>
                  <a:lnTo>
                    <a:pt x="173" y="173"/>
                  </a:lnTo>
                  <a:close/>
                  <a:moveTo>
                    <a:pt x="0" y="1"/>
                  </a:moveTo>
                  <a:lnTo>
                    <a:pt x="0" y="14547"/>
                  </a:lnTo>
                  <a:lnTo>
                    <a:pt x="14547" y="14547"/>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31"/>
            <p:cNvSpPr/>
            <p:nvPr/>
          </p:nvSpPr>
          <p:spPr>
            <a:xfrm>
              <a:off x="1418050" y="5411805"/>
              <a:ext cx="672405" cy="647059"/>
            </a:xfrm>
            <a:custGeom>
              <a:avLst/>
              <a:gdLst/>
              <a:ahLst/>
              <a:cxnLst/>
              <a:rect l="l" t="t" r="r" b="b"/>
              <a:pathLst>
                <a:path w="14555" h="14548" extrusionOk="0">
                  <a:moveTo>
                    <a:pt x="14382" y="173"/>
                  </a:moveTo>
                  <a:lnTo>
                    <a:pt x="14382" y="14375"/>
                  </a:lnTo>
                  <a:lnTo>
                    <a:pt x="173" y="14375"/>
                  </a:lnTo>
                  <a:lnTo>
                    <a:pt x="173" y="173"/>
                  </a:lnTo>
                  <a:close/>
                  <a:moveTo>
                    <a:pt x="1" y="1"/>
                  </a:moveTo>
                  <a:lnTo>
                    <a:pt x="1" y="14547"/>
                  </a:lnTo>
                  <a:lnTo>
                    <a:pt x="14554" y="14547"/>
                  </a:lnTo>
                  <a:lnTo>
                    <a:pt x="14554"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31"/>
            <p:cNvSpPr/>
            <p:nvPr/>
          </p:nvSpPr>
          <p:spPr>
            <a:xfrm>
              <a:off x="2082136" y="5411805"/>
              <a:ext cx="672358" cy="647059"/>
            </a:xfrm>
            <a:custGeom>
              <a:avLst/>
              <a:gdLst/>
              <a:ahLst/>
              <a:cxnLst/>
              <a:rect l="l" t="t" r="r" b="b"/>
              <a:pathLst>
                <a:path w="14554" h="14548" extrusionOk="0">
                  <a:moveTo>
                    <a:pt x="14382" y="173"/>
                  </a:moveTo>
                  <a:lnTo>
                    <a:pt x="14382" y="14375"/>
                  </a:lnTo>
                  <a:lnTo>
                    <a:pt x="173" y="14375"/>
                  </a:lnTo>
                  <a:lnTo>
                    <a:pt x="173" y="173"/>
                  </a:lnTo>
                  <a:close/>
                  <a:moveTo>
                    <a:pt x="0" y="1"/>
                  </a:moveTo>
                  <a:lnTo>
                    <a:pt x="0" y="14547"/>
                  </a:lnTo>
                  <a:lnTo>
                    <a:pt x="14554" y="14547"/>
                  </a:lnTo>
                  <a:lnTo>
                    <a:pt x="14554"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31"/>
            <p:cNvSpPr/>
            <p:nvPr/>
          </p:nvSpPr>
          <p:spPr>
            <a:xfrm>
              <a:off x="2746176" y="5411805"/>
              <a:ext cx="672405" cy="647059"/>
            </a:xfrm>
            <a:custGeom>
              <a:avLst/>
              <a:gdLst/>
              <a:ahLst/>
              <a:cxnLst/>
              <a:rect l="l" t="t" r="r" b="b"/>
              <a:pathLst>
                <a:path w="14555" h="14548" extrusionOk="0">
                  <a:moveTo>
                    <a:pt x="14382" y="173"/>
                  </a:moveTo>
                  <a:lnTo>
                    <a:pt x="14382" y="14375"/>
                  </a:lnTo>
                  <a:lnTo>
                    <a:pt x="173" y="14375"/>
                  </a:lnTo>
                  <a:lnTo>
                    <a:pt x="173" y="173"/>
                  </a:lnTo>
                  <a:close/>
                  <a:moveTo>
                    <a:pt x="1" y="1"/>
                  </a:moveTo>
                  <a:lnTo>
                    <a:pt x="1" y="14547"/>
                  </a:lnTo>
                  <a:lnTo>
                    <a:pt x="14554" y="14547"/>
                  </a:lnTo>
                  <a:lnTo>
                    <a:pt x="14554"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31"/>
            <p:cNvSpPr/>
            <p:nvPr/>
          </p:nvSpPr>
          <p:spPr>
            <a:xfrm>
              <a:off x="3410262" y="5411805"/>
              <a:ext cx="672358" cy="647059"/>
            </a:xfrm>
            <a:custGeom>
              <a:avLst/>
              <a:gdLst/>
              <a:ahLst/>
              <a:cxnLst/>
              <a:rect l="l" t="t" r="r" b="b"/>
              <a:pathLst>
                <a:path w="14554" h="14548" extrusionOk="0">
                  <a:moveTo>
                    <a:pt x="14382" y="173"/>
                  </a:moveTo>
                  <a:lnTo>
                    <a:pt x="14382" y="14375"/>
                  </a:lnTo>
                  <a:lnTo>
                    <a:pt x="173" y="14375"/>
                  </a:lnTo>
                  <a:lnTo>
                    <a:pt x="173" y="173"/>
                  </a:lnTo>
                  <a:close/>
                  <a:moveTo>
                    <a:pt x="0" y="1"/>
                  </a:moveTo>
                  <a:lnTo>
                    <a:pt x="0" y="14547"/>
                  </a:lnTo>
                  <a:lnTo>
                    <a:pt x="14554" y="14547"/>
                  </a:lnTo>
                  <a:lnTo>
                    <a:pt x="14554"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31"/>
            <p:cNvSpPr/>
            <p:nvPr/>
          </p:nvSpPr>
          <p:spPr>
            <a:xfrm>
              <a:off x="4074464" y="5411805"/>
              <a:ext cx="672405" cy="647059"/>
            </a:xfrm>
            <a:custGeom>
              <a:avLst/>
              <a:gdLst/>
              <a:ahLst/>
              <a:cxnLst/>
              <a:rect l="l" t="t" r="r" b="b"/>
              <a:pathLst>
                <a:path w="14555" h="14548" extrusionOk="0">
                  <a:moveTo>
                    <a:pt x="14382" y="173"/>
                  </a:moveTo>
                  <a:lnTo>
                    <a:pt x="14382" y="14375"/>
                  </a:lnTo>
                  <a:lnTo>
                    <a:pt x="173" y="14375"/>
                  </a:lnTo>
                  <a:lnTo>
                    <a:pt x="173" y="173"/>
                  </a:lnTo>
                  <a:close/>
                  <a:moveTo>
                    <a:pt x="1" y="1"/>
                  </a:moveTo>
                  <a:lnTo>
                    <a:pt x="1" y="14547"/>
                  </a:lnTo>
                  <a:lnTo>
                    <a:pt x="14554" y="14547"/>
                  </a:lnTo>
                  <a:lnTo>
                    <a:pt x="14554"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31"/>
            <p:cNvSpPr/>
            <p:nvPr/>
          </p:nvSpPr>
          <p:spPr>
            <a:xfrm>
              <a:off x="4738387" y="5411805"/>
              <a:ext cx="672358" cy="647059"/>
            </a:xfrm>
            <a:custGeom>
              <a:avLst/>
              <a:gdLst/>
              <a:ahLst/>
              <a:cxnLst/>
              <a:rect l="l" t="t" r="r" b="b"/>
              <a:pathLst>
                <a:path w="14554" h="14548" extrusionOk="0">
                  <a:moveTo>
                    <a:pt x="14382" y="173"/>
                  </a:moveTo>
                  <a:lnTo>
                    <a:pt x="14382" y="14375"/>
                  </a:lnTo>
                  <a:lnTo>
                    <a:pt x="172" y="14375"/>
                  </a:lnTo>
                  <a:lnTo>
                    <a:pt x="172" y="173"/>
                  </a:lnTo>
                  <a:close/>
                  <a:moveTo>
                    <a:pt x="0" y="1"/>
                  </a:moveTo>
                  <a:lnTo>
                    <a:pt x="0" y="14547"/>
                  </a:lnTo>
                  <a:lnTo>
                    <a:pt x="14554" y="14547"/>
                  </a:lnTo>
                  <a:lnTo>
                    <a:pt x="14554"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31"/>
            <p:cNvSpPr/>
            <p:nvPr/>
          </p:nvSpPr>
          <p:spPr>
            <a:xfrm>
              <a:off x="5402750" y="5411805"/>
              <a:ext cx="672081" cy="647059"/>
            </a:xfrm>
            <a:custGeom>
              <a:avLst/>
              <a:gdLst/>
              <a:ahLst/>
              <a:cxnLst/>
              <a:rect l="l" t="t" r="r" b="b"/>
              <a:pathLst>
                <a:path w="14548" h="14548" extrusionOk="0">
                  <a:moveTo>
                    <a:pt x="14375" y="173"/>
                  </a:moveTo>
                  <a:lnTo>
                    <a:pt x="14375" y="14375"/>
                  </a:lnTo>
                  <a:lnTo>
                    <a:pt x="173" y="14375"/>
                  </a:lnTo>
                  <a:lnTo>
                    <a:pt x="173" y="173"/>
                  </a:lnTo>
                  <a:close/>
                  <a:moveTo>
                    <a:pt x="1" y="1"/>
                  </a:moveTo>
                  <a:lnTo>
                    <a:pt x="1" y="14547"/>
                  </a:lnTo>
                  <a:lnTo>
                    <a:pt x="14547" y="14547"/>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31"/>
            <p:cNvSpPr/>
            <p:nvPr/>
          </p:nvSpPr>
          <p:spPr>
            <a:xfrm>
              <a:off x="6066836" y="5411805"/>
              <a:ext cx="672035" cy="647059"/>
            </a:xfrm>
            <a:custGeom>
              <a:avLst/>
              <a:gdLst/>
              <a:ahLst/>
              <a:cxnLst/>
              <a:rect l="l" t="t" r="r" b="b"/>
              <a:pathLst>
                <a:path w="14547" h="14548" extrusionOk="0">
                  <a:moveTo>
                    <a:pt x="14375" y="173"/>
                  </a:moveTo>
                  <a:lnTo>
                    <a:pt x="14375" y="14375"/>
                  </a:lnTo>
                  <a:lnTo>
                    <a:pt x="172" y="14375"/>
                  </a:lnTo>
                  <a:lnTo>
                    <a:pt x="172" y="173"/>
                  </a:lnTo>
                  <a:close/>
                  <a:moveTo>
                    <a:pt x="0" y="1"/>
                  </a:moveTo>
                  <a:lnTo>
                    <a:pt x="0" y="14547"/>
                  </a:lnTo>
                  <a:lnTo>
                    <a:pt x="14547" y="14547"/>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31"/>
            <p:cNvSpPr/>
            <p:nvPr/>
          </p:nvSpPr>
          <p:spPr>
            <a:xfrm>
              <a:off x="-1238155" y="7969210"/>
              <a:ext cx="672035" cy="647370"/>
            </a:xfrm>
            <a:custGeom>
              <a:avLst/>
              <a:gdLst/>
              <a:ahLst/>
              <a:cxnLst/>
              <a:rect l="l" t="t" r="r" b="b"/>
              <a:pathLst>
                <a:path w="14547" h="14555" extrusionOk="0">
                  <a:moveTo>
                    <a:pt x="14374" y="173"/>
                  </a:moveTo>
                  <a:lnTo>
                    <a:pt x="14374" y="14382"/>
                  </a:lnTo>
                  <a:lnTo>
                    <a:pt x="172" y="14382"/>
                  </a:lnTo>
                  <a:lnTo>
                    <a:pt x="172" y="173"/>
                  </a:lnTo>
                  <a:close/>
                  <a:moveTo>
                    <a:pt x="0" y="1"/>
                  </a:moveTo>
                  <a:lnTo>
                    <a:pt x="0" y="14554"/>
                  </a:lnTo>
                  <a:lnTo>
                    <a:pt x="14547" y="14554"/>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31"/>
            <p:cNvSpPr/>
            <p:nvPr/>
          </p:nvSpPr>
          <p:spPr>
            <a:xfrm>
              <a:off x="-574116" y="7969210"/>
              <a:ext cx="672081" cy="647370"/>
            </a:xfrm>
            <a:custGeom>
              <a:avLst/>
              <a:gdLst/>
              <a:ahLst/>
              <a:cxnLst/>
              <a:rect l="l" t="t" r="r" b="b"/>
              <a:pathLst>
                <a:path w="14548" h="14555" extrusionOk="0">
                  <a:moveTo>
                    <a:pt x="14375" y="173"/>
                  </a:moveTo>
                  <a:lnTo>
                    <a:pt x="14375" y="14382"/>
                  </a:lnTo>
                  <a:lnTo>
                    <a:pt x="173" y="14382"/>
                  </a:lnTo>
                  <a:lnTo>
                    <a:pt x="173" y="173"/>
                  </a:lnTo>
                  <a:close/>
                  <a:moveTo>
                    <a:pt x="0" y="1"/>
                  </a:moveTo>
                  <a:lnTo>
                    <a:pt x="0" y="14554"/>
                  </a:lnTo>
                  <a:lnTo>
                    <a:pt x="14547" y="14554"/>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31"/>
            <p:cNvSpPr/>
            <p:nvPr/>
          </p:nvSpPr>
          <p:spPr>
            <a:xfrm>
              <a:off x="89924" y="7969210"/>
              <a:ext cx="672081" cy="647370"/>
            </a:xfrm>
            <a:custGeom>
              <a:avLst/>
              <a:gdLst/>
              <a:ahLst/>
              <a:cxnLst/>
              <a:rect l="l" t="t" r="r" b="b"/>
              <a:pathLst>
                <a:path w="14548" h="14555" extrusionOk="0">
                  <a:moveTo>
                    <a:pt x="14375" y="173"/>
                  </a:moveTo>
                  <a:lnTo>
                    <a:pt x="14375" y="14382"/>
                  </a:lnTo>
                  <a:lnTo>
                    <a:pt x="173" y="14382"/>
                  </a:lnTo>
                  <a:lnTo>
                    <a:pt x="173" y="173"/>
                  </a:lnTo>
                  <a:close/>
                  <a:moveTo>
                    <a:pt x="1" y="1"/>
                  </a:moveTo>
                  <a:lnTo>
                    <a:pt x="1" y="14554"/>
                  </a:lnTo>
                  <a:lnTo>
                    <a:pt x="14548" y="14554"/>
                  </a:lnTo>
                  <a:lnTo>
                    <a:pt x="14548"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31"/>
            <p:cNvSpPr/>
            <p:nvPr/>
          </p:nvSpPr>
          <p:spPr>
            <a:xfrm>
              <a:off x="754010" y="7969210"/>
              <a:ext cx="672081" cy="647370"/>
            </a:xfrm>
            <a:custGeom>
              <a:avLst/>
              <a:gdLst/>
              <a:ahLst/>
              <a:cxnLst/>
              <a:rect l="l" t="t" r="r" b="b"/>
              <a:pathLst>
                <a:path w="14548" h="14555" extrusionOk="0">
                  <a:moveTo>
                    <a:pt x="14375" y="173"/>
                  </a:moveTo>
                  <a:lnTo>
                    <a:pt x="14375" y="14382"/>
                  </a:lnTo>
                  <a:lnTo>
                    <a:pt x="173" y="14382"/>
                  </a:lnTo>
                  <a:lnTo>
                    <a:pt x="173" y="173"/>
                  </a:lnTo>
                  <a:close/>
                  <a:moveTo>
                    <a:pt x="0" y="1"/>
                  </a:moveTo>
                  <a:lnTo>
                    <a:pt x="0" y="14554"/>
                  </a:lnTo>
                  <a:lnTo>
                    <a:pt x="14547" y="14554"/>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31"/>
            <p:cNvSpPr/>
            <p:nvPr/>
          </p:nvSpPr>
          <p:spPr>
            <a:xfrm>
              <a:off x="1418050" y="7969210"/>
              <a:ext cx="672405" cy="647370"/>
            </a:xfrm>
            <a:custGeom>
              <a:avLst/>
              <a:gdLst/>
              <a:ahLst/>
              <a:cxnLst/>
              <a:rect l="l" t="t" r="r" b="b"/>
              <a:pathLst>
                <a:path w="14555" h="14555" extrusionOk="0">
                  <a:moveTo>
                    <a:pt x="14382" y="173"/>
                  </a:moveTo>
                  <a:lnTo>
                    <a:pt x="14382" y="14382"/>
                  </a:lnTo>
                  <a:lnTo>
                    <a:pt x="173" y="14382"/>
                  </a:lnTo>
                  <a:lnTo>
                    <a:pt x="173" y="173"/>
                  </a:lnTo>
                  <a:close/>
                  <a:moveTo>
                    <a:pt x="1" y="1"/>
                  </a:moveTo>
                  <a:lnTo>
                    <a:pt x="1" y="14554"/>
                  </a:lnTo>
                  <a:lnTo>
                    <a:pt x="14554" y="14554"/>
                  </a:lnTo>
                  <a:lnTo>
                    <a:pt x="14554"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31"/>
            <p:cNvSpPr/>
            <p:nvPr/>
          </p:nvSpPr>
          <p:spPr>
            <a:xfrm>
              <a:off x="2082136" y="7969210"/>
              <a:ext cx="672358" cy="647370"/>
            </a:xfrm>
            <a:custGeom>
              <a:avLst/>
              <a:gdLst/>
              <a:ahLst/>
              <a:cxnLst/>
              <a:rect l="l" t="t" r="r" b="b"/>
              <a:pathLst>
                <a:path w="14554" h="14555" extrusionOk="0">
                  <a:moveTo>
                    <a:pt x="14382" y="173"/>
                  </a:moveTo>
                  <a:lnTo>
                    <a:pt x="14382" y="14382"/>
                  </a:lnTo>
                  <a:lnTo>
                    <a:pt x="173" y="14382"/>
                  </a:lnTo>
                  <a:lnTo>
                    <a:pt x="173" y="173"/>
                  </a:lnTo>
                  <a:close/>
                  <a:moveTo>
                    <a:pt x="0" y="1"/>
                  </a:moveTo>
                  <a:lnTo>
                    <a:pt x="0" y="14554"/>
                  </a:lnTo>
                  <a:lnTo>
                    <a:pt x="14554" y="14554"/>
                  </a:lnTo>
                  <a:lnTo>
                    <a:pt x="14554"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31"/>
            <p:cNvSpPr/>
            <p:nvPr/>
          </p:nvSpPr>
          <p:spPr>
            <a:xfrm>
              <a:off x="2746176" y="7969210"/>
              <a:ext cx="672405" cy="647370"/>
            </a:xfrm>
            <a:custGeom>
              <a:avLst/>
              <a:gdLst/>
              <a:ahLst/>
              <a:cxnLst/>
              <a:rect l="l" t="t" r="r" b="b"/>
              <a:pathLst>
                <a:path w="14555" h="14555" extrusionOk="0">
                  <a:moveTo>
                    <a:pt x="14382" y="173"/>
                  </a:moveTo>
                  <a:lnTo>
                    <a:pt x="14382" y="14382"/>
                  </a:lnTo>
                  <a:lnTo>
                    <a:pt x="173" y="14382"/>
                  </a:lnTo>
                  <a:lnTo>
                    <a:pt x="173" y="173"/>
                  </a:lnTo>
                  <a:close/>
                  <a:moveTo>
                    <a:pt x="1" y="1"/>
                  </a:moveTo>
                  <a:lnTo>
                    <a:pt x="1" y="14554"/>
                  </a:lnTo>
                  <a:lnTo>
                    <a:pt x="14554" y="14554"/>
                  </a:lnTo>
                  <a:lnTo>
                    <a:pt x="14554"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31"/>
            <p:cNvSpPr/>
            <p:nvPr/>
          </p:nvSpPr>
          <p:spPr>
            <a:xfrm>
              <a:off x="3410262" y="7969210"/>
              <a:ext cx="672358" cy="647370"/>
            </a:xfrm>
            <a:custGeom>
              <a:avLst/>
              <a:gdLst/>
              <a:ahLst/>
              <a:cxnLst/>
              <a:rect l="l" t="t" r="r" b="b"/>
              <a:pathLst>
                <a:path w="14554" h="14555" extrusionOk="0">
                  <a:moveTo>
                    <a:pt x="14382" y="173"/>
                  </a:moveTo>
                  <a:lnTo>
                    <a:pt x="14382" y="14382"/>
                  </a:lnTo>
                  <a:lnTo>
                    <a:pt x="173" y="14382"/>
                  </a:lnTo>
                  <a:lnTo>
                    <a:pt x="173" y="173"/>
                  </a:lnTo>
                  <a:close/>
                  <a:moveTo>
                    <a:pt x="0" y="1"/>
                  </a:moveTo>
                  <a:lnTo>
                    <a:pt x="0" y="14554"/>
                  </a:lnTo>
                  <a:lnTo>
                    <a:pt x="14554" y="14554"/>
                  </a:lnTo>
                  <a:lnTo>
                    <a:pt x="14554"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31"/>
            <p:cNvSpPr/>
            <p:nvPr/>
          </p:nvSpPr>
          <p:spPr>
            <a:xfrm>
              <a:off x="4074301" y="7969210"/>
              <a:ext cx="672405" cy="647370"/>
            </a:xfrm>
            <a:custGeom>
              <a:avLst/>
              <a:gdLst/>
              <a:ahLst/>
              <a:cxnLst/>
              <a:rect l="l" t="t" r="r" b="b"/>
              <a:pathLst>
                <a:path w="14555" h="14555" extrusionOk="0">
                  <a:moveTo>
                    <a:pt x="14382" y="173"/>
                  </a:moveTo>
                  <a:lnTo>
                    <a:pt x="14382" y="14382"/>
                  </a:lnTo>
                  <a:lnTo>
                    <a:pt x="173" y="14382"/>
                  </a:lnTo>
                  <a:lnTo>
                    <a:pt x="173" y="173"/>
                  </a:lnTo>
                  <a:close/>
                  <a:moveTo>
                    <a:pt x="1" y="1"/>
                  </a:moveTo>
                  <a:lnTo>
                    <a:pt x="1" y="14554"/>
                  </a:lnTo>
                  <a:lnTo>
                    <a:pt x="14554" y="14554"/>
                  </a:lnTo>
                  <a:lnTo>
                    <a:pt x="14554"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31"/>
            <p:cNvSpPr/>
            <p:nvPr/>
          </p:nvSpPr>
          <p:spPr>
            <a:xfrm>
              <a:off x="4738387" y="7969210"/>
              <a:ext cx="672358" cy="647370"/>
            </a:xfrm>
            <a:custGeom>
              <a:avLst/>
              <a:gdLst/>
              <a:ahLst/>
              <a:cxnLst/>
              <a:rect l="l" t="t" r="r" b="b"/>
              <a:pathLst>
                <a:path w="14554" h="14555" extrusionOk="0">
                  <a:moveTo>
                    <a:pt x="14382" y="173"/>
                  </a:moveTo>
                  <a:lnTo>
                    <a:pt x="14382" y="14382"/>
                  </a:lnTo>
                  <a:lnTo>
                    <a:pt x="172" y="14382"/>
                  </a:lnTo>
                  <a:lnTo>
                    <a:pt x="172" y="173"/>
                  </a:lnTo>
                  <a:close/>
                  <a:moveTo>
                    <a:pt x="0" y="1"/>
                  </a:moveTo>
                  <a:lnTo>
                    <a:pt x="0" y="14554"/>
                  </a:lnTo>
                  <a:lnTo>
                    <a:pt x="14554" y="14554"/>
                  </a:lnTo>
                  <a:lnTo>
                    <a:pt x="14554"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31"/>
            <p:cNvSpPr/>
            <p:nvPr/>
          </p:nvSpPr>
          <p:spPr>
            <a:xfrm>
              <a:off x="5402750" y="7969210"/>
              <a:ext cx="672081" cy="647370"/>
            </a:xfrm>
            <a:custGeom>
              <a:avLst/>
              <a:gdLst/>
              <a:ahLst/>
              <a:cxnLst/>
              <a:rect l="l" t="t" r="r" b="b"/>
              <a:pathLst>
                <a:path w="14548" h="14555" extrusionOk="0">
                  <a:moveTo>
                    <a:pt x="14375" y="173"/>
                  </a:moveTo>
                  <a:lnTo>
                    <a:pt x="14375" y="14382"/>
                  </a:lnTo>
                  <a:lnTo>
                    <a:pt x="173" y="14382"/>
                  </a:lnTo>
                  <a:lnTo>
                    <a:pt x="173" y="173"/>
                  </a:lnTo>
                  <a:close/>
                  <a:moveTo>
                    <a:pt x="1" y="1"/>
                  </a:moveTo>
                  <a:lnTo>
                    <a:pt x="1" y="14554"/>
                  </a:lnTo>
                  <a:lnTo>
                    <a:pt x="14547" y="14554"/>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31"/>
            <p:cNvSpPr/>
            <p:nvPr/>
          </p:nvSpPr>
          <p:spPr>
            <a:xfrm>
              <a:off x="6066836" y="7969210"/>
              <a:ext cx="672035" cy="647370"/>
            </a:xfrm>
            <a:custGeom>
              <a:avLst/>
              <a:gdLst/>
              <a:ahLst/>
              <a:cxnLst/>
              <a:rect l="l" t="t" r="r" b="b"/>
              <a:pathLst>
                <a:path w="14547" h="14555" extrusionOk="0">
                  <a:moveTo>
                    <a:pt x="14375" y="173"/>
                  </a:moveTo>
                  <a:lnTo>
                    <a:pt x="14375" y="14382"/>
                  </a:lnTo>
                  <a:lnTo>
                    <a:pt x="172" y="14382"/>
                  </a:lnTo>
                  <a:lnTo>
                    <a:pt x="172" y="173"/>
                  </a:lnTo>
                  <a:close/>
                  <a:moveTo>
                    <a:pt x="0" y="1"/>
                  </a:moveTo>
                  <a:lnTo>
                    <a:pt x="0" y="14554"/>
                  </a:lnTo>
                  <a:lnTo>
                    <a:pt x="14547" y="14554"/>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31"/>
            <p:cNvSpPr/>
            <p:nvPr/>
          </p:nvSpPr>
          <p:spPr>
            <a:xfrm>
              <a:off x="-1238155" y="6051178"/>
              <a:ext cx="672035" cy="647014"/>
            </a:xfrm>
            <a:custGeom>
              <a:avLst/>
              <a:gdLst/>
              <a:ahLst/>
              <a:cxnLst/>
              <a:rect l="l" t="t" r="r" b="b"/>
              <a:pathLst>
                <a:path w="14547" h="14547" extrusionOk="0">
                  <a:moveTo>
                    <a:pt x="14374" y="172"/>
                  </a:moveTo>
                  <a:lnTo>
                    <a:pt x="14374" y="14375"/>
                  </a:lnTo>
                  <a:lnTo>
                    <a:pt x="172" y="14375"/>
                  </a:lnTo>
                  <a:lnTo>
                    <a:pt x="172" y="172"/>
                  </a:lnTo>
                  <a:close/>
                  <a:moveTo>
                    <a:pt x="0" y="0"/>
                  </a:moveTo>
                  <a:lnTo>
                    <a:pt x="0" y="14547"/>
                  </a:lnTo>
                  <a:lnTo>
                    <a:pt x="14547" y="14547"/>
                  </a:lnTo>
                  <a:lnTo>
                    <a:pt x="14547"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31"/>
            <p:cNvSpPr/>
            <p:nvPr/>
          </p:nvSpPr>
          <p:spPr>
            <a:xfrm>
              <a:off x="-574116" y="6051178"/>
              <a:ext cx="672081" cy="647014"/>
            </a:xfrm>
            <a:custGeom>
              <a:avLst/>
              <a:gdLst/>
              <a:ahLst/>
              <a:cxnLst/>
              <a:rect l="l" t="t" r="r" b="b"/>
              <a:pathLst>
                <a:path w="14548" h="14547" extrusionOk="0">
                  <a:moveTo>
                    <a:pt x="14375" y="172"/>
                  </a:moveTo>
                  <a:lnTo>
                    <a:pt x="14375" y="14375"/>
                  </a:lnTo>
                  <a:lnTo>
                    <a:pt x="173" y="14375"/>
                  </a:lnTo>
                  <a:lnTo>
                    <a:pt x="173" y="172"/>
                  </a:lnTo>
                  <a:close/>
                  <a:moveTo>
                    <a:pt x="0" y="0"/>
                  </a:moveTo>
                  <a:lnTo>
                    <a:pt x="0" y="14547"/>
                  </a:lnTo>
                  <a:lnTo>
                    <a:pt x="14547" y="14547"/>
                  </a:lnTo>
                  <a:lnTo>
                    <a:pt x="14547"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31"/>
            <p:cNvSpPr/>
            <p:nvPr/>
          </p:nvSpPr>
          <p:spPr>
            <a:xfrm>
              <a:off x="89924" y="6051178"/>
              <a:ext cx="672081" cy="647014"/>
            </a:xfrm>
            <a:custGeom>
              <a:avLst/>
              <a:gdLst/>
              <a:ahLst/>
              <a:cxnLst/>
              <a:rect l="l" t="t" r="r" b="b"/>
              <a:pathLst>
                <a:path w="14548" h="14547" extrusionOk="0">
                  <a:moveTo>
                    <a:pt x="14375" y="172"/>
                  </a:moveTo>
                  <a:lnTo>
                    <a:pt x="14375" y="14375"/>
                  </a:lnTo>
                  <a:lnTo>
                    <a:pt x="173" y="14375"/>
                  </a:lnTo>
                  <a:lnTo>
                    <a:pt x="173" y="172"/>
                  </a:lnTo>
                  <a:close/>
                  <a:moveTo>
                    <a:pt x="1" y="0"/>
                  </a:moveTo>
                  <a:lnTo>
                    <a:pt x="1" y="14547"/>
                  </a:lnTo>
                  <a:lnTo>
                    <a:pt x="14548" y="14547"/>
                  </a:lnTo>
                  <a:lnTo>
                    <a:pt x="14548"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31"/>
            <p:cNvSpPr/>
            <p:nvPr/>
          </p:nvSpPr>
          <p:spPr>
            <a:xfrm>
              <a:off x="754010" y="6051178"/>
              <a:ext cx="672081" cy="647014"/>
            </a:xfrm>
            <a:custGeom>
              <a:avLst/>
              <a:gdLst/>
              <a:ahLst/>
              <a:cxnLst/>
              <a:rect l="l" t="t" r="r" b="b"/>
              <a:pathLst>
                <a:path w="14548" h="14547" extrusionOk="0">
                  <a:moveTo>
                    <a:pt x="14375" y="172"/>
                  </a:moveTo>
                  <a:lnTo>
                    <a:pt x="14375" y="14375"/>
                  </a:lnTo>
                  <a:lnTo>
                    <a:pt x="173" y="14375"/>
                  </a:lnTo>
                  <a:lnTo>
                    <a:pt x="173" y="172"/>
                  </a:lnTo>
                  <a:close/>
                  <a:moveTo>
                    <a:pt x="0" y="0"/>
                  </a:moveTo>
                  <a:lnTo>
                    <a:pt x="0" y="14547"/>
                  </a:lnTo>
                  <a:lnTo>
                    <a:pt x="14547" y="14547"/>
                  </a:lnTo>
                  <a:lnTo>
                    <a:pt x="14547"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31"/>
            <p:cNvSpPr/>
            <p:nvPr/>
          </p:nvSpPr>
          <p:spPr>
            <a:xfrm>
              <a:off x="1418050" y="6051178"/>
              <a:ext cx="672405" cy="647014"/>
            </a:xfrm>
            <a:custGeom>
              <a:avLst/>
              <a:gdLst/>
              <a:ahLst/>
              <a:cxnLst/>
              <a:rect l="l" t="t" r="r" b="b"/>
              <a:pathLst>
                <a:path w="14555" h="14547" extrusionOk="0">
                  <a:moveTo>
                    <a:pt x="14382" y="172"/>
                  </a:moveTo>
                  <a:lnTo>
                    <a:pt x="14382" y="14375"/>
                  </a:lnTo>
                  <a:lnTo>
                    <a:pt x="173" y="14375"/>
                  </a:lnTo>
                  <a:lnTo>
                    <a:pt x="173" y="172"/>
                  </a:lnTo>
                  <a:close/>
                  <a:moveTo>
                    <a:pt x="1" y="0"/>
                  </a:moveTo>
                  <a:lnTo>
                    <a:pt x="1" y="14547"/>
                  </a:lnTo>
                  <a:lnTo>
                    <a:pt x="14554" y="14547"/>
                  </a:lnTo>
                  <a:lnTo>
                    <a:pt x="14554"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31"/>
            <p:cNvSpPr/>
            <p:nvPr/>
          </p:nvSpPr>
          <p:spPr>
            <a:xfrm>
              <a:off x="2082136" y="6051178"/>
              <a:ext cx="672358" cy="647014"/>
            </a:xfrm>
            <a:custGeom>
              <a:avLst/>
              <a:gdLst/>
              <a:ahLst/>
              <a:cxnLst/>
              <a:rect l="l" t="t" r="r" b="b"/>
              <a:pathLst>
                <a:path w="14554" h="14547" extrusionOk="0">
                  <a:moveTo>
                    <a:pt x="14382" y="172"/>
                  </a:moveTo>
                  <a:lnTo>
                    <a:pt x="14382" y="14375"/>
                  </a:lnTo>
                  <a:lnTo>
                    <a:pt x="173" y="14375"/>
                  </a:lnTo>
                  <a:lnTo>
                    <a:pt x="173" y="172"/>
                  </a:lnTo>
                  <a:close/>
                  <a:moveTo>
                    <a:pt x="0" y="0"/>
                  </a:moveTo>
                  <a:lnTo>
                    <a:pt x="0" y="14547"/>
                  </a:lnTo>
                  <a:lnTo>
                    <a:pt x="14554" y="14547"/>
                  </a:lnTo>
                  <a:lnTo>
                    <a:pt x="14554"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31"/>
            <p:cNvSpPr/>
            <p:nvPr/>
          </p:nvSpPr>
          <p:spPr>
            <a:xfrm>
              <a:off x="2746176" y="6051178"/>
              <a:ext cx="672405" cy="647014"/>
            </a:xfrm>
            <a:custGeom>
              <a:avLst/>
              <a:gdLst/>
              <a:ahLst/>
              <a:cxnLst/>
              <a:rect l="l" t="t" r="r" b="b"/>
              <a:pathLst>
                <a:path w="14555" h="14547" extrusionOk="0">
                  <a:moveTo>
                    <a:pt x="14382" y="172"/>
                  </a:moveTo>
                  <a:lnTo>
                    <a:pt x="14382" y="14375"/>
                  </a:lnTo>
                  <a:lnTo>
                    <a:pt x="173" y="14375"/>
                  </a:lnTo>
                  <a:lnTo>
                    <a:pt x="173" y="172"/>
                  </a:lnTo>
                  <a:close/>
                  <a:moveTo>
                    <a:pt x="1" y="0"/>
                  </a:moveTo>
                  <a:lnTo>
                    <a:pt x="1" y="14547"/>
                  </a:lnTo>
                  <a:lnTo>
                    <a:pt x="14554" y="14547"/>
                  </a:lnTo>
                  <a:lnTo>
                    <a:pt x="14554"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31"/>
            <p:cNvSpPr/>
            <p:nvPr/>
          </p:nvSpPr>
          <p:spPr>
            <a:xfrm>
              <a:off x="3410262" y="6051178"/>
              <a:ext cx="672358" cy="647014"/>
            </a:xfrm>
            <a:custGeom>
              <a:avLst/>
              <a:gdLst/>
              <a:ahLst/>
              <a:cxnLst/>
              <a:rect l="l" t="t" r="r" b="b"/>
              <a:pathLst>
                <a:path w="14554" h="14547" extrusionOk="0">
                  <a:moveTo>
                    <a:pt x="14382" y="172"/>
                  </a:moveTo>
                  <a:lnTo>
                    <a:pt x="14382" y="14375"/>
                  </a:lnTo>
                  <a:lnTo>
                    <a:pt x="173" y="14375"/>
                  </a:lnTo>
                  <a:lnTo>
                    <a:pt x="173" y="172"/>
                  </a:lnTo>
                  <a:close/>
                  <a:moveTo>
                    <a:pt x="0" y="0"/>
                  </a:moveTo>
                  <a:lnTo>
                    <a:pt x="0" y="14547"/>
                  </a:lnTo>
                  <a:lnTo>
                    <a:pt x="14554" y="14547"/>
                  </a:lnTo>
                  <a:lnTo>
                    <a:pt x="14554"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31"/>
            <p:cNvSpPr/>
            <p:nvPr/>
          </p:nvSpPr>
          <p:spPr>
            <a:xfrm>
              <a:off x="4074301" y="6051178"/>
              <a:ext cx="672405" cy="647014"/>
            </a:xfrm>
            <a:custGeom>
              <a:avLst/>
              <a:gdLst/>
              <a:ahLst/>
              <a:cxnLst/>
              <a:rect l="l" t="t" r="r" b="b"/>
              <a:pathLst>
                <a:path w="14555" h="14547" extrusionOk="0">
                  <a:moveTo>
                    <a:pt x="14382" y="172"/>
                  </a:moveTo>
                  <a:lnTo>
                    <a:pt x="14382" y="14375"/>
                  </a:lnTo>
                  <a:lnTo>
                    <a:pt x="173" y="14375"/>
                  </a:lnTo>
                  <a:lnTo>
                    <a:pt x="173" y="172"/>
                  </a:lnTo>
                  <a:close/>
                  <a:moveTo>
                    <a:pt x="1" y="0"/>
                  </a:moveTo>
                  <a:lnTo>
                    <a:pt x="1" y="14547"/>
                  </a:lnTo>
                  <a:lnTo>
                    <a:pt x="14554" y="14547"/>
                  </a:lnTo>
                  <a:lnTo>
                    <a:pt x="14554"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31"/>
            <p:cNvSpPr/>
            <p:nvPr/>
          </p:nvSpPr>
          <p:spPr>
            <a:xfrm>
              <a:off x="4738387" y="6051178"/>
              <a:ext cx="672358" cy="647014"/>
            </a:xfrm>
            <a:custGeom>
              <a:avLst/>
              <a:gdLst/>
              <a:ahLst/>
              <a:cxnLst/>
              <a:rect l="l" t="t" r="r" b="b"/>
              <a:pathLst>
                <a:path w="14554" h="14547" extrusionOk="0">
                  <a:moveTo>
                    <a:pt x="14382" y="172"/>
                  </a:moveTo>
                  <a:lnTo>
                    <a:pt x="14382" y="14375"/>
                  </a:lnTo>
                  <a:lnTo>
                    <a:pt x="172" y="14375"/>
                  </a:lnTo>
                  <a:lnTo>
                    <a:pt x="172" y="172"/>
                  </a:lnTo>
                  <a:close/>
                  <a:moveTo>
                    <a:pt x="0" y="0"/>
                  </a:moveTo>
                  <a:lnTo>
                    <a:pt x="0" y="14547"/>
                  </a:lnTo>
                  <a:lnTo>
                    <a:pt x="14554" y="14547"/>
                  </a:lnTo>
                  <a:lnTo>
                    <a:pt x="14554"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31"/>
            <p:cNvSpPr/>
            <p:nvPr/>
          </p:nvSpPr>
          <p:spPr>
            <a:xfrm>
              <a:off x="5402750" y="6051178"/>
              <a:ext cx="672081" cy="647014"/>
            </a:xfrm>
            <a:custGeom>
              <a:avLst/>
              <a:gdLst/>
              <a:ahLst/>
              <a:cxnLst/>
              <a:rect l="l" t="t" r="r" b="b"/>
              <a:pathLst>
                <a:path w="14548" h="14547" extrusionOk="0">
                  <a:moveTo>
                    <a:pt x="14375" y="172"/>
                  </a:moveTo>
                  <a:lnTo>
                    <a:pt x="14375" y="14375"/>
                  </a:lnTo>
                  <a:lnTo>
                    <a:pt x="173" y="14375"/>
                  </a:lnTo>
                  <a:lnTo>
                    <a:pt x="173" y="172"/>
                  </a:lnTo>
                  <a:close/>
                  <a:moveTo>
                    <a:pt x="1" y="0"/>
                  </a:moveTo>
                  <a:lnTo>
                    <a:pt x="1" y="14547"/>
                  </a:lnTo>
                  <a:lnTo>
                    <a:pt x="14547" y="14547"/>
                  </a:lnTo>
                  <a:lnTo>
                    <a:pt x="14547"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31"/>
            <p:cNvSpPr/>
            <p:nvPr/>
          </p:nvSpPr>
          <p:spPr>
            <a:xfrm>
              <a:off x="6066836" y="6051178"/>
              <a:ext cx="672035" cy="647014"/>
            </a:xfrm>
            <a:custGeom>
              <a:avLst/>
              <a:gdLst/>
              <a:ahLst/>
              <a:cxnLst/>
              <a:rect l="l" t="t" r="r" b="b"/>
              <a:pathLst>
                <a:path w="14547" h="14547" extrusionOk="0">
                  <a:moveTo>
                    <a:pt x="14375" y="172"/>
                  </a:moveTo>
                  <a:lnTo>
                    <a:pt x="14375" y="14375"/>
                  </a:lnTo>
                  <a:lnTo>
                    <a:pt x="172" y="14375"/>
                  </a:lnTo>
                  <a:lnTo>
                    <a:pt x="172" y="172"/>
                  </a:lnTo>
                  <a:close/>
                  <a:moveTo>
                    <a:pt x="0" y="0"/>
                  </a:moveTo>
                  <a:lnTo>
                    <a:pt x="0" y="14547"/>
                  </a:lnTo>
                  <a:lnTo>
                    <a:pt x="14547" y="14547"/>
                  </a:lnTo>
                  <a:lnTo>
                    <a:pt x="14547"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31"/>
            <p:cNvSpPr/>
            <p:nvPr/>
          </p:nvSpPr>
          <p:spPr>
            <a:xfrm>
              <a:off x="-1238155" y="6690508"/>
              <a:ext cx="672035" cy="647059"/>
            </a:xfrm>
            <a:custGeom>
              <a:avLst/>
              <a:gdLst/>
              <a:ahLst/>
              <a:cxnLst/>
              <a:rect l="l" t="t" r="r" b="b"/>
              <a:pathLst>
                <a:path w="14547" h="14548" extrusionOk="0">
                  <a:moveTo>
                    <a:pt x="14374" y="173"/>
                  </a:moveTo>
                  <a:lnTo>
                    <a:pt x="14374" y="14375"/>
                  </a:lnTo>
                  <a:lnTo>
                    <a:pt x="172" y="14375"/>
                  </a:lnTo>
                  <a:lnTo>
                    <a:pt x="172" y="173"/>
                  </a:lnTo>
                  <a:close/>
                  <a:moveTo>
                    <a:pt x="0" y="1"/>
                  </a:moveTo>
                  <a:lnTo>
                    <a:pt x="0" y="14547"/>
                  </a:lnTo>
                  <a:lnTo>
                    <a:pt x="14547" y="14547"/>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31"/>
            <p:cNvSpPr/>
            <p:nvPr/>
          </p:nvSpPr>
          <p:spPr>
            <a:xfrm>
              <a:off x="-574116" y="6690508"/>
              <a:ext cx="672081" cy="647059"/>
            </a:xfrm>
            <a:custGeom>
              <a:avLst/>
              <a:gdLst/>
              <a:ahLst/>
              <a:cxnLst/>
              <a:rect l="l" t="t" r="r" b="b"/>
              <a:pathLst>
                <a:path w="14548" h="14548" extrusionOk="0">
                  <a:moveTo>
                    <a:pt x="14375" y="173"/>
                  </a:moveTo>
                  <a:lnTo>
                    <a:pt x="14375" y="14375"/>
                  </a:lnTo>
                  <a:lnTo>
                    <a:pt x="173" y="14375"/>
                  </a:lnTo>
                  <a:lnTo>
                    <a:pt x="173" y="173"/>
                  </a:lnTo>
                  <a:close/>
                  <a:moveTo>
                    <a:pt x="0" y="1"/>
                  </a:moveTo>
                  <a:lnTo>
                    <a:pt x="0" y="14547"/>
                  </a:lnTo>
                  <a:lnTo>
                    <a:pt x="14547" y="14547"/>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31"/>
            <p:cNvSpPr/>
            <p:nvPr/>
          </p:nvSpPr>
          <p:spPr>
            <a:xfrm>
              <a:off x="89924" y="6690508"/>
              <a:ext cx="672081" cy="647059"/>
            </a:xfrm>
            <a:custGeom>
              <a:avLst/>
              <a:gdLst/>
              <a:ahLst/>
              <a:cxnLst/>
              <a:rect l="l" t="t" r="r" b="b"/>
              <a:pathLst>
                <a:path w="14548" h="14548" extrusionOk="0">
                  <a:moveTo>
                    <a:pt x="14375" y="173"/>
                  </a:moveTo>
                  <a:lnTo>
                    <a:pt x="14375" y="14375"/>
                  </a:lnTo>
                  <a:lnTo>
                    <a:pt x="173" y="14375"/>
                  </a:lnTo>
                  <a:lnTo>
                    <a:pt x="173" y="173"/>
                  </a:lnTo>
                  <a:close/>
                  <a:moveTo>
                    <a:pt x="1" y="1"/>
                  </a:moveTo>
                  <a:lnTo>
                    <a:pt x="1" y="14547"/>
                  </a:lnTo>
                  <a:lnTo>
                    <a:pt x="14548" y="14547"/>
                  </a:lnTo>
                  <a:lnTo>
                    <a:pt x="14548"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31"/>
            <p:cNvSpPr/>
            <p:nvPr/>
          </p:nvSpPr>
          <p:spPr>
            <a:xfrm>
              <a:off x="754010" y="6690508"/>
              <a:ext cx="672081" cy="647059"/>
            </a:xfrm>
            <a:custGeom>
              <a:avLst/>
              <a:gdLst/>
              <a:ahLst/>
              <a:cxnLst/>
              <a:rect l="l" t="t" r="r" b="b"/>
              <a:pathLst>
                <a:path w="14548" h="14548" extrusionOk="0">
                  <a:moveTo>
                    <a:pt x="14375" y="173"/>
                  </a:moveTo>
                  <a:lnTo>
                    <a:pt x="14375" y="14375"/>
                  </a:lnTo>
                  <a:lnTo>
                    <a:pt x="173" y="14375"/>
                  </a:lnTo>
                  <a:lnTo>
                    <a:pt x="173" y="173"/>
                  </a:lnTo>
                  <a:close/>
                  <a:moveTo>
                    <a:pt x="0" y="1"/>
                  </a:moveTo>
                  <a:lnTo>
                    <a:pt x="0" y="14547"/>
                  </a:lnTo>
                  <a:lnTo>
                    <a:pt x="14547" y="14547"/>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31"/>
            <p:cNvSpPr/>
            <p:nvPr/>
          </p:nvSpPr>
          <p:spPr>
            <a:xfrm>
              <a:off x="1418050" y="6690508"/>
              <a:ext cx="672405" cy="647059"/>
            </a:xfrm>
            <a:custGeom>
              <a:avLst/>
              <a:gdLst/>
              <a:ahLst/>
              <a:cxnLst/>
              <a:rect l="l" t="t" r="r" b="b"/>
              <a:pathLst>
                <a:path w="14555" h="14548" extrusionOk="0">
                  <a:moveTo>
                    <a:pt x="14382" y="173"/>
                  </a:moveTo>
                  <a:lnTo>
                    <a:pt x="14382" y="14375"/>
                  </a:lnTo>
                  <a:lnTo>
                    <a:pt x="173" y="14375"/>
                  </a:lnTo>
                  <a:lnTo>
                    <a:pt x="173" y="173"/>
                  </a:lnTo>
                  <a:close/>
                  <a:moveTo>
                    <a:pt x="1" y="1"/>
                  </a:moveTo>
                  <a:lnTo>
                    <a:pt x="1" y="14547"/>
                  </a:lnTo>
                  <a:lnTo>
                    <a:pt x="14554" y="14547"/>
                  </a:lnTo>
                  <a:lnTo>
                    <a:pt x="14554"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31"/>
            <p:cNvSpPr/>
            <p:nvPr/>
          </p:nvSpPr>
          <p:spPr>
            <a:xfrm>
              <a:off x="2082136" y="6690508"/>
              <a:ext cx="672358" cy="647059"/>
            </a:xfrm>
            <a:custGeom>
              <a:avLst/>
              <a:gdLst/>
              <a:ahLst/>
              <a:cxnLst/>
              <a:rect l="l" t="t" r="r" b="b"/>
              <a:pathLst>
                <a:path w="14554" h="14548" extrusionOk="0">
                  <a:moveTo>
                    <a:pt x="14382" y="173"/>
                  </a:moveTo>
                  <a:lnTo>
                    <a:pt x="14382" y="14375"/>
                  </a:lnTo>
                  <a:lnTo>
                    <a:pt x="173" y="14375"/>
                  </a:lnTo>
                  <a:lnTo>
                    <a:pt x="173" y="173"/>
                  </a:lnTo>
                  <a:close/>
                  <a:moveTo>
                    <a:pt x="0" y="1"/>
                  </a:moveTo>
                  <a:lnTo>
                    <a:pt x="0" y="14547"/>
                  </a:lnTo>
                  <a:lnTo>
                    <a:pt x="14554" y="14547"/>
                  </a:lnTo>
                  <a:lnTo>
                    <a:pt x="14554"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31"/>
            <p:cNvSpPr/>
            <p:nvPr/>
          </p:nvSpPr>
          <p:spPr>
            <a:xfrm>
              <a:off x="2746176" y="6690508"/>
              <a:ext cx="672405" cy="647059"/>
            </a:xfrm>
            <a:custGeom>
              <a:avLst/>
              <a:gdLst/>
              <a:ahLst/>
              <a:cxnLst/>
              <a:rect l="l" t="t" r="r" b="b"/>
              <a:pathLst>
                <a:path w="14555" h="14548" extrusionOk="0">
                  <a:moveTo>
                    <a:pt x="14382" y="173"/>
                  </a:moveTo>
                  <a:lnTo>
                    <a:pt x="14382" y="14375"/>
                  </a:lnTo>
                  <a:lnTo>
                    <a:pt x="173" y="14375"/>
                  </a:lnTo>
                  <a:lnTo>
                    <a:pt x="173" y="173"/>
                  </a:lnTo>
                  <a:close/>
                  <a:moveTo>
                    <a:pt x="1" y="1"/>
                  </a:moveTo>
                  <a:lnTo>
                    <a:pt x="1" y="14547"/>
                  </a:lnTo>
                  <a:lnTo>
                    <a:pt x="14554" y="14547"/>
                  </a:lnTo>
                  <a:lnTo>
                    <a:pt x="14554"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31"/>
            <p:cNvSpPr/>
            <p:nvPr/>
          </p:nvSpPr>
          <p:spPr>
            <a:xfrm>
              <a:off x="3410262" y="6690508"/>
              <a:ext cx="672358" cy="647059"/>
            </a:xfrm>
            <a:custGeom>
              <a:avLst/>
              <a:gdLst/>
              <a:ahLst/>
              <a:cxnLst/>
              <a:rect l="l" t="t" r="r" b="b"/>
              <a:pathLst>
                <a:path w="14554" h="14548" extrusionOk="0">
                  <a:moveTo>
                    <a:pt x="14382" y="173"/>
                  </a:moveTo>
                  <a:lnTo>
                    <a:pt x="14382" y="14375"/>
                  </a:lnTo>
                  <a:lnTo>
                    <a:pt x="173" y="14375"/>
                  </a:lnTo>
                  <a:lnTo>
                    <a:pt x="173" y="173"/>
                  </a:lnTo>
                  <a:close/>
                  <a:moveTo>
                    <a:pt x="0" y="1"/>
                  </a:moveTo>
                  <a:lnTo>
                    <a:pt x="0" y="14547"/>
                  </a:lnTo>
                  <a:lnTo>
                    <a:pt x="14554" y="14547"/>
                  </a:lnTo>
                  <a:lnTo>
                    <a:pt x="14554"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31"/>
            <p:cNvSpPr/>
            <p:nvPr/>
          </p:nvSpPr>
          <p:spPr>
            <a:xfrm>
              <a:off x="4074301" y="6690508"/>
              <a:ext cx="672405" cy="647059"/>
            </a:xfrm>
            <a:custGeom>
              <a:avLst/>
              <a:gdLst/>
              <a:ahLst/>
              <a:cxnLst/>
              <a:rect l="l" t="t" r="r" b="b"/>
              <a:pathLst>
                <a:path w="14555" h="14548" extrusionOk="0">
                  <a:moveTo>
                    <a:pt x="14382" y="173"/>
                  </a:moveTo>
                  <a:lnTo>
                    <a:pt x="14382" y="14375"/>
                  </a:lnTo>
                  <a:lnTo>
                    <a:pt x="173" y="14375"/>
                  </a:lnTo>
                  <a:lnTo>
                    <a:pt x="173" y="173"/>
                  </a:lnTo>
                  <a:close/>
                  <a:moveTo>
                    <a:pt x="1" y="1"/>
                  </a:moveTo>
                  <a:lnTo>
                    <a:pt x="1" y="14547"/>
                  </a:lnTo>
                  <a:lnTo>
                    <a:pt x="14554" y="14547"/>
                  </a:lnTo>
                  <a:lnTo>
                    <a:pt x="14554"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31"/>
            <p:cNvSpPr/>
            <p:nvPr/>
          </p:nvSpPr>
          <p:spPr>
            <a:xfrm>
              <a:off x="4738387" y="6690508"/>
              <a:ext cx="672358" cy="647059"/>
            </a:xfrm>
            <a:custGeom>
              <a:avLst/>
              <a:gdLst/>
              <a:ahLst/>
              <a:cxnLst/>
              <a:rect l="l" t="t" r="r" b="b"/>
              <a:pathLst>
                <a:path w="14554" h="14548" extrusionOk="0">
                  <a:moveTo>
                    <a:pt x="14382" y="173"/>
                  </a:moveTo>
                  <a:lnTo>
                    <a:pt x="14382" y="14375"/>
                  </a:lnTo>
                  <a:lnTo>
                    <a:pt x="172" y="14375"/>
                  </a:lnTo>
                  <a:lnTo>
                    <a:pt x="172" y="173"/>
                  </a:lnTo>
                  <a:close/>
                  <a:moveTo>
                    <a:pt x="0" y="1"/>
                  </a:moveTo>
                  <a:lnTo>
                    <a:pt x="0" y="14547"/>
                  </a:lnTo>
                  <a:lnTo>
                    <a:pt x="14554" y="14547"/>
                  </a:lnTo>
                  <a:lnTo>
                    <a:pt x="14554"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31"/>
            <p:cNvSpPr/>
            <p:nvPr/>
          </p:nvSpPr>
          <p:spPr>
            <a:xfrm>
              <a:off x="5402750" y="6690508"/>
              <a:ext cx="672081" cy="647059"/>
            </a:xfrm>
            <a:custGeom>
              <a:avLst/>
              <a:gdLst/>
              <a:ahLst/>
              <a:cxnLst/>
              <a:rect l="l" t="t" r="r" b="b"/>
              <a:pathLst>
                <a:path w="14548" h="14548" extrusionOk="0">
                  <a:moveTo>
                    <a:pt x="14375" y="173"/>
                  </a:moveTo>
                  <a:lnTo>
                    <a:pt x="14375" y="14375"/>
                  </a:lnTo>
                  <a:lnTo>
                    <a:pt x="173" y="14375"/>
                  </a:lnTo>
                  <a:lnTo>
                    <a:pt x="173" y="173"/>
                  </a:lnTo>
                  <a:close/>
                  <a:moveTo>
                    <a:pt x="1" y="1"/>
                  </a:moveTo>
                  <a:lnTo>
                    <a:pt x="1" y="14547"/>
                  </a:lnTo>
                  <a:lnTo>
                    <a:pt x="14547" y="14547"/>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31"/>
            <p:cNvSpPr/>
            <p:nvPr/>
          </p:nvSpPr>
          <p:spPr>
            <a:xfrm>
              <a:off x="6066836" y="6690508"/>
              <a:ext cx="672035" cy="647059"/>
            </a:xfrm>
            <a:custGeom>
              <a:avLst/>
              <a:gdLst/>
              <a:ahLst/>
              <a:cxnLst/>
              <a:rect l="l" t="t" r="r" b="b"/>
              <a:pathLst>
                <a:path w="14547" h="14548" extrusionOk="0">
                  <a:moveTo>
                    <a:pt x="14375" y="173"/>
                  </a:moveTo>
                  <a:lnTo>
                    <a:pt x="14375" y="14375"/>
                  </a:lnTo>
                  <a:lnTo>
                    <a:pt x="172" y="14375"/>
                  </a:lnTo>
                  <a:lnTo>
                    <a:pt x="172" y="173"/>
                  </a:lnTo>
                  <a:close/>
                  <a:moveTo>
                    <a:pt x="0" y="1"/>
                  </a:moveTo>
                  <a:lnTo>
                    <a:pt x="0" y="14547"/>
                  </a:lnTo>
                  <a:lnTo>
                    <a:pt x="14547" y="14547"/>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31"/>
            <p:cNvSpPr/>
            <p:nvPr/>
          </p:nvSpPr>
          <p:spPr>
            <a:xfrm>
              <a:off x="-1238155" y="7329881"/>
              <a:ext cx="672035" cy="647326"/>
            </a:xfrm>
            <a:custGeom>
              <a:avLst/>
              <a:gdLst/>
              <a:ahLst/>
              <a:cxnLst/>
              <a:rect l="l" t="t" r="r" b="b"/>
              <a:pathLst>
                <a:path w="14547" h="14554" extrusionOk="0">
                  <a:moveTo>
                    <a:pt x="14374" y="172"/>
                  </a:moveTo>
                  <a:lnTo>
                    <a:pt x="14374" y="14382"/>
                  </a:lnTo>
                  <a:lnTo>
                    <a:pt x="172" y="14382"/>
                  </a:lnTo>
                  <a:lnTo>
                    <a:pt x="172" y="172"/>
                  </a:lnTo>
                  <a:close/>
                  <a:moveTo>
                    <a:pt x="0" y="0"/>
                  </a:moveTo>
                  <a:lnTo>
                    <a:pt x="0" y="14554"/>
                  </a:lnTo>
                  <a:lnTo>
                    <a:pt x="14547" y="14554"/>
                  </a:lnTo>
                  <a:lnTo>
                    <a:pt x="14547"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31"/>
            <p:cNvSpPr/>
            <p:nvPr/>
          </p:nvSpPr>
          <p:spPr>
            <a:xfrm>
              <a:off x="-574116" y="7329881"/>
              <a:ext cx="672081" cy="647326"/>
            </a:xfrm>
            <a:custGeom>
              <a:avLst/>
              <a:gdLst/>
              <a:ahLst/>
              <a:cxnLst/>
              <a:rect l="l" t="t" r="r" b="b"/>
              <a:pathLst>
                <a:path w="14548" h="14554" extrusionOk="0">
                  <a:moveTo>
                    <a:pt x="14375" y="172"/>
                  </a:moveTo>
                  <a:lnTo>
                    <a:pt x="14375" y="14382"/>
                  </a:lnTo>
                  <a:lnTo>
                    <a:pt x="173" y="14382"/>
                  </a:lnTo>
                  <a:lnTo>
                    <a:pt x="173" y="172"/>
                  </a:lnTo>
                  <a:close/>
                  <a:moveTo>
                    <a:pt x="0" y="0"/>
                  </a:moveTo>
                  <a:lnTo>
                    <a:pt x="0" y="14554"/>
                  </a:lnTo>
                  <a:lnTo>
                    <a:pt x="14547" y="14554"/>
                  </a:lnTo>
                  <a:lnTo>
                    <a:pt x="14547"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31"/>
            <p:cNvSpPr/>
            <p:nvPr/>
          </p:nvSpPr>
          <p:spPr>
            <a:xfrm>
              <a:off x="89924" y="7329881"/>
              <a:ext cx="672081" cy="647326"/>
            </a:xfrm>
            <a:custGeom>
              <a:avLst/>
              <a:gdLst/>
              <a:ahLst/>
              <a:cxnLst/>
              <a:rect l="l" t="t" r="r" b="b"/>
              <a:pathLst>
                <a:path w="14548" h="14554" extrusionOk="0">
                  <a:moveTo>
                    <a:pt x="14375" y="172"/>
                  </a:moveTo>
                  <a:lnTo>
                    <a:pt x="14375" y="14382"/>
                  </a:lnTo>
                  <a:lnTo>
                    <a:pt x="173" y="14382"/>
                  </a:lnTo>
                  <a:lnTo>
                    <a:pt x="173" y="172"/>
                  </a:lnTo>
                  <a:close/>
                  <a:moveTo>
                    <a:pt x="1" y="0"/>
                  </a:moveTo>
                  <a:lnTo>
                    <a:pt x="1" y="14554"/>
                  </a:lnTo>
                  <a:lnTo>
                    <a:pt x="14548" y="14554"/>
                  </a:lnTo>
                  <a:lnTo>
                    <a:pt x="14548"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31"/>
            <p:cNvSpPr/>
            <p:nvPr/>
          </p:nvSpPr>
          <p:spPr>
            <a:xfrm>
              <a:off x="754010" y="7329881"/>
              <a:ext cx="672081" cy="647326"/>
            </a:xfrm>
            <a:custGeom>
              <a:avLst/>
              <a:gdLst/>
              <a:ahLst/>
              <a:cxnLst/>
              <a:rect l="l" t="t" r="r" b="b"/>
              <a:pathLst>
                <a:path w="14548" h="14554" extrusionOk="0">
                  <a:moveTo>
                    <a:pt x="14375" y="172"/>
                  </a:moveTo>
                  <a:lnTo>
                    <a:pt x="14375" y="14382"/>
                  </a:lnTo>
                  <a:lnTo>
                    <a:pt x="173" y="14382"/>
                  </a:lnTo>
                  <a:lnTo>
                    <a:pt x="173" y="172"/>
                  </a:lnTo>
                  <a:close/>
                  <a:moveTo>
                    <a:pt x="0" y="0"/>
                  </a:moveTo>
                  <a:lnTo>
                    <a:pt x="0" y="14554"/>
                  </a:lnTo>
                  <a:lnTo>
                    <a:pt x="14547" y="14554"/>
                  </a:lnTo>
                  <a:lnTo>
                    <a:pt x="14547"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31"/>
            <p:cNvSpPr/>
            <p:nvPr/>
          </p:nvSpPr>
          <p:spPr>
            <a:xfrm>
              <a:off x="1418050" y="7329881"/>
              <a:ext cx="672405" cy="647326"/>
            </a:xfrm>
            <a:custGeom>
              <a:avLst/>
              <a:gdLst/>
              <a:ahLst/>
              <a:cxnLst/>
              <a:rect l="l" t="t" r="r" b="b"/>
              <a:pathLst>
                <a:path w="14555" h="14554" extrusionOk="0">
                  <a:moveTo>
                    <a:pt x="14382" y="172"/>
                  </a:moveTo>
                  <a:lnTo>
                    <a:pt x="14382" y="14382"/>
                  </a:lnTo>
                  <a:lnTo>
                    <a:pt x="173" y="14382"/>
                  </a:lnTo>
                  <a:lnTo>
                    <a:pt x="173" y="172"/>
                  </a:lnTo>
                  <a:close/>
                  <a:moveTo>
                    <a:pt x="1" y="0"/>
                  </a:moveTo>
                  <a:lnTo>
                    <a:pt x="1" y="14554"/>
                  </a:lnTo>
                  <a:lnTo>
                    <a:pt x="14554" y="14554"/>
                  </a:lnTo>
                  <a:lnTo>
                    <a:pt x="14554"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31"/>
            <p:cNvSpPr/>
            <p:nvPr/>
          </p:nvSpPr>
          <p:spPr>
            <a:xfrm>
              <a:off x="2082136" y="7329881"/>
              <a:ext cx="672358" cy="647326"/>
            </a:xfrm>
            <a:custGeom>
              <a:avLst/>
              <a:gdLst/>
              <a:ahLst/>
              <a:cxnLst/>
              <a:rect l="l" t="t" r="r" b="b"/>
              <a:pathLst>
                <a:path w="14554" h="14554" extrusionOk="0">
                  <a:moveTo>
                    <a:pt x="14382" y="172"/>
                  </a:moveTo>
                  <a:lnTo>
                    <a:pt x="14382" y="14382"/>
                  </a:lnTo>
                  <a:lnTo>
                    <a:pt x="173" y="14382"/>
                  </a:lnTo>
                  <a:lnTo>
                    <a:pt x="173" y="172"/>
                  </a:lnTo>
                  <a:close/>
                  <a:moveTo>
                    <a:pt x="0" y="0"/>
                  </a:moveTo>
                  <a:lnTo>
                    <a:pt x="0" y="14554"/>
                  </a:lnTo>
                  <a:lnTo>
                    <a:pt x="14554" y="14554"/>
                  </a:lnTo>
                  <a:lnTo>
                    <a:pt x="14554"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31"/>
            <p:cNvSpPr/>
            <p:nvPr/>
          </p:nvSpPr>
          <p:spPr>
            <a:xfrm>
              <a:off x="2746176" y="7329881"/>
              <a:ext cx="672405" cy="647326"/>
            </a:xfrm>
            <a:custGeom>
              <a:avLst/>
              <a:gdLst/>
              <a:ahLst/>
              <a:cxnLst/>
              <a:rect l="l" t="t" r="r" b="b"/>
              <a:pathLst>
                <a:path w="14555" h="14554" extrusionOk="0">
                  <a:moveTo>
                    <a:pt x="14382" y="172"/>
                  </a:moveTo>
                  <a:lnTo>
                    <a:pt x="14382" y="14382"/>
                  </a:lnTo>
                  <a:lnTo>
                    <a:pt x="173" y="14382"/>
                  </a:lnTo>
                  <a:lnTo>
                    <a:pt x="173" y="172"/>
                  </a:lnTo>
                  <a:close/>
                  <a:moveTo>
                    <a:pt x="1" y="0"/>
                  </a:moveTo>
                  <a:lnTo>
                    <a:pt x="1" y="14554"/>
                  </a:lnTo>
                  <a:lnTo>
                    <a:pt x="14554" y="14554"/>
                  </a:lnTo>
                  <a:lnTo>
                    <a:pt x="14554"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31"/>
            <p:cNvSpPr/>
            <p:nvPr/>
          </p:nvSpPr>
          <p:spPr>
            <a:xfrm>
              <a:off x="3410262" y="7329881"/>
              <a:ext cx="672358" cy="647326"/>
            </a:xfrm>
            <a:custGeom>
              <a:avLst/>
              <a:gdLst/>
              <a:ahLst/>
              <a:cxnLst/>
              <a:rect l="l" t="t" r="r" b="b"/>
              <a:pathLst>
                <a:path w="14554" h="14554" extrusionOk="0">
                  <a:moveTo>
                    <a:pt x="14382" y="172"/>
                  </a:moveTo>
                  <a:lnTo>
                    <a:pt x="14382" y="14382"/>
                  </a:lnTo>
                  <a:lnTo>
                    <a:pt x="173" y="14382"/>
                  </a:lnTo>
                  <a:lnTo>
                    <a:pt x="173" y="172"/>
                  </a:lnTo>
                  <a:close/>
                  <a:moveTo>
                    <a:pt x="0" y="0"/>
                  </a:moveTo>
                  <a:lnTo>
                    <a:pt x="0" y="14554"/>
                  </a:lnTo>
                  <a:lnTo>
                    <a:pt x="14554" y="14554"/>
                  </a:lnTo>
                  <a:lnTo>
                    <a:pt x="14554"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31"/>
            <p:cNvSpPr/>
            <p:nvPr/>
          </p:nvSpPr>
          <p:spPr>
            <a:xfrm>
              <a:off x="4074301" y="7329881"/>
              <a:ext cx="672405" cy="647326"/>
            </a:xfrm>
            <a:custGeom>
              <a:avLst/>
              <a:gdLst/>
              <a:ahLst/>
              <a:cxnLst/>
              <a:rect l="l" t="t" r="r" b="b"/>
              <a:pathLst>
                <a:path w="14555" h="14554" extrusionOk="0">
                  <a:moveTo>
                    <a:pt x="14382" y="172"/>
                  </a:moveTo>
                  <a:lnTo>
                    <a:pt x="14382" y="14382"/>
                  </a:lnTo>
                  <a:lnTo>
                    <a:pt x="173" y="14382"/>
                  </a:lnTo>
                  <a:lnTo>
                    <a:pt x="173" y="172"/>
                  </a:lnTo>
                  <a:close/>
                  <a:moveTo>
                    <a:pt x="1" y="0"/>
                  </a:moveTo>
                  <a:lnTo>
                    <a:pt x="1" y="14554"/>
                  </a:lnTo>
                  <a:lnTo>
                    <a:pt x="14554" y="14554"/>
                  </a:lnTo>
                  <a:lnTo>
                    <a:pt x="14554"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31"/>
            <p:cNvSpPr/>
            <p:nvPr/>
          </p:nvSpPr>
          <p:spPr>
            <a:xfrm>
              <a:off x="4738387" y="7329881"/>
              <a:ext cx="672358" cy="647326"/>
            </a:xfrm>
            <a:custGeom>
              <a:avLst/>
              <a:gdLst/>
              <a:ahLst/>
              <a:cxnLst/>
              <a:rect l="l" t="t" r="r" b="b"/>
              <a:pathLst>
                <a:path w="14554" h="14554" extrusionOk="0">
                  <a:moveTo>
                    <a:pt x="14382" y="172"/>
                  </a:moveTo>
                  <a:lnTo>
                    <a:pt x="14382" y="14382"/>
                  </a:lnTo>
                  <a:lnTo>
                    <a:pt x="172" y="14382"/>
                  </a:lnTo>
                  <a:lnTo>
                    <a:pt x="172" y="172"/>
                  </a:lnTo>
                  <a:close/>
                  <a:moveTo>
                    <a:pt x="0" y="0"/>
                  </a:moveTo>
                  <a:lnTo>
                    <a:pt x="0" y="14554"/>
                  </a:lnTo>
                  <a:lnTo>
                    <a:pt x="14554" y="14554"/>
                  </a:lnTo>
                  <a:lnTo>
                    <a:pt x="14554"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31"/>
            <p:cNvSpPr/>
            <p:nvPr/>
          </p:nvSpPr>
          <p:spPr>
            <a:xfrm>
              <a:off x="5402750" y="7329881"/>
              <a:ext cx="672081" cy="647326"/>
            </a:xfrm>
            <a:custGeom>
              <a:avLst/>
              <a:gdLst/>
              <a:ahLst/>
              <a:cxnLst/>
              <a:rect l="l" t="t" r="r" b="b"/>
              <a:pathLst>
                <a:path w="14548" h="14554" extrusionOk="0">
                  <a:moveTo>
                    <a:pt x="14375" y="172"/>
                  </a:moveTo>
                  <a:lnTo>
                    <a:pt x="14375" y="14382"/>
                  </a:lnTo>
                  <a:lnTo>
                    <a:pt x="173" y="14382"/>
                  </a:lnTo>
                  <a:lnTo>
                    <a:pt x="173" y="172"/>
                  </a:lnTo>
                  <a:close/>
                  <a:moveTo>
                    <a:pt x="1" y="0"/>
                  </a:moveTo>
                  <a:lnTo>
                    <a:pt x="1" y="14554"/>
                  </a:lnTo>
                  <a:lnTo>
                    <a:pt x="14547" y="14554"/>
                  </a:lnTo>
                  <a:lnTo>
                    <a:pt x="14547"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31"/>
            <p:cNvSpPr/>
            <p:nvPr/>
          </p:nvSpPr>
          <p:spPr>
            <a:xfrm>
              <a:off x="6066836" y="7329881"/>
              <a:ext cx="672035" cy="647326"/>
            </a:xfrm>
            <a:custGeom>
              <a:avLst/>
              <a:gdLst/>
              <a:ahLst/>
              <a:cxnLst/>
              <a:rect l="l" t="t" r="r" b="b"/>
              <a:pathLst>
                <a:path w="14547" h="14554" extrusionOk="0">
                  <a:moveTo>
                    <a:pt x="14375" y="172"/>
                  </a:moveTo>
                  <a:lnTo>
                    <a:pt x="14375" y="14382"/>
                  </a:lnTo>
                  <a:lnTo>
                    <a:pt x="172" y="14382"/>
                  </a:lnTo>
                  <a:lnTo>
                    <a:pt x="172" y="172"/>
                  </a:lnTo>
                  <a:close/>
                  <a:moveTo>
                    <a:pt x="0" y="0"/>
                  </a:moveTo>
                  <a:lnTo>
                    <a:pt x="0" y="14554"/>
                  </a:lnTo>
                  <a:lnTo>
                    <a:pt x="14547" y="14554"/>
                  </a:lnTo>
                  <a:lnTo>
                    <a:pt x="14547"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31"/>
            <p:cNvSpPr/>
            <p:nvPr/>
          </p:nvSpPr>
          <p:spPr>
            <a:xfrm>
              <a:off x="-1238155" y="9247913"/>
              <a:ext cx="672035" cy="647370"/>
            </a:xfrm>
            <a:custGeom>
              <a:avLst/>
              <a:gdLst/>
              <a:ahLst/>
              <a:cxnLst/>
              <a:rect l="l" t="t" r="r" b="b"/>
              <a:pathLst>
                <a:path w="14547" h="14555" extrusionOk="0">
                  <a:moveTo>
                    <a:pt x="14374" y="173"/>
                  </a:moveTo>
                  <a:lnTo>
                    <a:pt x="14374" y="14382"/>
                  </a:lnTo>
                  <a:lnTo>
                    <a:pt x="172" y="14382"/>
                  </a:lnTo>
                  <a:lnTo>
                    <a:pt x="172" y="173"/>
                  </a:lnTo>
                  <a:close/>
                  <a:moveTo>
                    <a:pt x="0" y="1"/>
                  </a:moveTo>
                  <a:lnTo>
                    <a:pt x="0" y="14554"/>
                  </a:lnTo>
                  <a:lnTo>
                    <a:pt x="14547" y="14554"/>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31"/>
            <p:cNvSpPr/>
            <p:nvPr/>
          </p:nvSpPr>
          <p:spPr>
            <a:xfrm>
              <a:off x="-574116" y="9247913"/>
              <a:ext cx="672081" cy="647370"/>
            </a:xfrm>
            <a:custGeom>
              <a:avLst/>
              <a:gdLst/>
              <a:ahLst/>
              <a:cxnLst/>
              <a:rect l="l" t="t" r="r" b="b"/>
              <a:pathLst>
                <a:path w="14548" h="14555" extrusionOk="0">
                  <a:moveTo>
                    <a:pt x="14375" y="173"/>
                  </a:moveTo>
                  <a:lnTo>
                    <a:pt x="14375" y="14382"/>
                  </a:lnTo>
                  <a:lnTo>
                    <a:pt x="173" y="14382"/>
                  </a:lnTo>
                  <a:lnTo>
                    <a:pt x="173" y="173"/>
                  </a:lnTo>
                  <a:close/>
                  <a:moveTo>
                    <a:pt x="0" y="1"/>
                  </a:moveTo>
                  <a:lnTo>
                    <a:pt x="0" y="14554"/>
                  </a:lnTo>
                  <a:lnTo>
                    <a:pt x="14547" y="14554"/>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31"/>
            <p:cNvSpPr/>
            <p:nvPr/>
          </p:nvSpPr>
          <p:spPr>
            <a:xfrm>
              <a:off x="89924" y="9247913"/>
              <a:ext cx="672081" cy="647370"/>
            </a:xfrm>
            <a:custGeom>
              <a:avLst/>
              <a:gdLst/>
              <a:ahLst/>
              <a:cxnLst/>
              <a:rect l="l" t="t" r="r" b="b"/>
              <a:pathLst>
                <a:path w="14548" h="14555" extrusionOk="0">
                  <a:moveTo>
                    <a:pt x="14375" y="173"/>
                  </a:moveTo>
                  <a:lnTo>
                    <a:pt x="14375" y="14382"/>
                  </a:lnTo>
                  <a:lnTo>
                    <a:pt x="173" y="14382"/>
                  </a:lnTo>
                  <a:lnTo>
                    <a:pt x="173" y="173"/>
                  </a:lnTo>
                  <a:close/>
                  <a:moveTo>
                    <a:pt x="1" y="1"/>
                  </a:moveTo>
                  <a:lnTo>
                    <a:pt x="1" y="14554"/>
                  </a:lnTo>
                  <a:lnTo>
                    <a:pt x="14548" y="14554"/>
                  </a:lnTo>
                  <a:lnTo>
                    <a:pt x="14548"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31"/>
            <p:cNvSpPr/>
            <p:nvPr/>
          </p:nvSpPr>
          <p:spPr>
            <a:xfrm>
              <a:off x="754010" y="9247913"/>
              <a:ext cx="672081" cy="647370"/>
            </a:xfrm>
            <a:custGeom>
              <a:avLst/>
              <a:gdLst/>
              <a:ahLst/>
              <a:cxnLst/>
              <a:rect l="l" t="t" r="r" b="b"/>
              <a:pathLst>
                <a:path w="14548" h="14555" extrusionOk="0">
                  <a:moveTo>
                    <a:pt x="14375" y="173"/>
                  </a:moveTo>
                  <a:lnTo>
                    <a:pt x="14375" y="14382"/>
                  </a:lnTo>
                  <a:lnTo>
                    <a:pt x="173" y="14382"/>
                  </a:lnTo>
                  <a:lnTo>
                    <a:pt x="173" y="173"/>
                  </a:lnTo>
                  <a:close/>
                  <a:moveTo>
                    <a:pt x="0" y="1"/>
                  </a:moveTo>
                  <a:lnTo>
                    <a:pt x="0" y="14554"/>
                  </a:lnTo>
                  <a:lnTo>
                    <a:pt x="14547" y="14554"/>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31"/>
            <p:cNvSpPr/>
            <p:nvPr/>
          </p:nvSpPr>
          <p:spPr>
            <a:xfrm>
              <a:off x="1418050" y="9247913"/>
              <a:ext cx="672405" cy="647370"/>
            </a:xfrm>
            <a:custGeom>
              <a:avLst/>
              <a:gdLst/>
              <a:ahLst/>
              <a:cxnLst/>
              <a:rect l="l" t="t" r="r" b="b"/>
              <a:pathLst>
                <a:path w="14555" h="14555" extrusionOk="0">
                  <a:moveTo>
                    <a:pt x="14382" y="173"/>
                  </a:moveTo>
                  <a:lnTo>
                    <a:pt x="14382" y="14382"/>
                  </a:lnTo>
                  <a:lnTo>
                    <a:pt x="173" y="14382"/>
                  </a:lnTo>
                  <a:lnTo>
                    <a:pt x="173" y="173"/>
                  </a:lnTo>
                  <a:close/>
                  <a:moveTo>
                    <a:pt x="1" y="1"/>
                  </a:moveTo>
                  <a:lnTo>
                    <a:pt x="1" y="14554"/>
                  </a:lnTo>
                  <a:lnTo>
                    <a:pt x="14554" y="14554"/>
                  </a:lnTo>
                  <a:lnTo>
                    <a:pt x="14554"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31"/>
            <p:cNvSpPr/>
            <p:nvPr/>
          </p:nvSpPr>
          <p:spPr>
            <a:xfrm>
              <a:off x="2082136" y="9247913"/>
              <a:ext cx="672358" cy="647370"/>
            </a:xfrm>
            <a:custGeom>
              <a:avLst/>
              <a:gdLst/>
              <a:ahLst/>
              <a:cxnLst/>
              <a:rect l="l" t="t" r="r" b="b"/>
              <a:pathLst>
                <a:path w="14554" h="14555" extrusionOk="0">
                  <a:moveTo>
                    <a:pt x="14382" y="173"/>
                  </a:moveTo>
                  <a:lnTo>
                    <a:pt x="14382" y="14382"/>
                  </a:lnTo>
                  <a:lnTo>
                    <a:pt x="173" y="14382"/>
                  </a:lnTo>
                  <a:lnTo>
                    <a:pt x="173" y="173"/>
                  </a:lnTo>
                  <a:close/>
                  <a:moveTo>
                    <a:pt x="0" y="1"/>
                  </a:moveTo>
                  <a:lnTo>
                    <a:pt x="0" y="14554"/>
                  </a:lnTo>
                  <a:lnTo>
                    <a:pt x="14554" y="14554"/>
                  </a:lnTo>
                  <a:lnTo>
                    <a:pt x="14554"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31"/>
            <p:cNvSpPr/>
            <p:nvPr/>
          </p:nvSpPr>
          <p:spPr>
            <a:xfrm>
              <a:off x="2746176" y="9247913"/>
              <a:ext cx="672405" cy="647370"/>
            </a:xfrm>
            <a:custGeom>
              <a:avLst/>
              <a:gdLst/>
              <a:ahLst/>
              <a:cxnLst/>
              <a:rect l="l" t="t" r="r" b="b"/>
              <a:pathLst>
                <a:path w="14555" h="14555" extrusionOk="0">
                  <a:moveTo>
                    <a:pt x="14382" y="173"/>
                  </a:moveTo>
                  <a:lnTo>
                    <a:pt x="14382" y="14382"/>
                  </a:lnTo>
                  <a:lnTo>
                    <a:pt x="173" y="14382"/>
                  </a:lnTo>
                  <a:lnTo>
                    <a:pt x="173" y="173"/>
                  </a:lnTo>
                  <a:close/>
                  <a:moveTo>
                    <a:pt x="1" y="1"/>
                  </a:moveTo>
                  <a:lnTo>
                    <a:pt x="1" y="14554"/>
                  </a:lnTo>
                  <a:lnTo>
                    <a:pt x="14554" y="14554"/>
                  </a:lnTo>
                  <a:lnTo>
                    <a:pt x="14554"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31"/>
            <p:cNvSpPr/>
            <p:nvPr/>
          </p:nvSpPr>
          <p:spPr>
            <a:xfrm>
              <a:off x="3410262" y="9247913"/>
              <a:ext cx="672358" cy="647370"/>
            </a:xfrm>
            <a:custGeom>
              <a:avLst/>
              <a:gdLst/>
              <a:ahLst/>
              <a:cxnLst/>
              <a:rect l="l" t="t" r="r" b="b"/>
              <a:pathLst>
                <a:path w="14554" h="14555" extrusionOk="0">
                  <a:moveTo>
                    <a:pt x="14382" y="173"/>
                  </a:moveTo>
                  <a:lnTo>
                    <a:pt x="14382" y="14382"/>
                  </a:lnTo>
                  <a:lnTo>
                    <a:pt x="173" y="14382"/>
                  </a:lnTo>
                  <a:lnTo>
                    <a:pt x="173" y="173"/>
                  </a:lnTo>
                  <a:close/>
                  <a:moveTo>
                    <a:pt x="0" y="1"/>
                  </a:moveTo>
                  <a:lnTo>
                    <a:pt x="0" y="14554"/>
                  </a:lnTo>
                  <a:lnTo>
                    <a:pt x="14554" y="14554"/>
                  </a:lnTo>
                  <a:lnTo>
                    <a:pt x="14554"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31"/>
            <p:cNvSpPr/>
            <p:nvPr/>
          </p:nvSpPr>
          <p:spPr>
            <a:xfrm>
              <a:off x="4074301" y="9247913"/>
              <a:ext cx="672405" cy="647370"/>
            </a:xfrm>
            <a:custGeom>
              <a:avLst/>
              <a:gdLst/>
              <a:ahLst/>
              <a:cxnLst/>
              <a:rect l="l" t="t" r="r" b="b"/>
              <a:pathLst>
                <a:path w="14555" h="14555" extrusionOk="0">
                  <a:moveTo>
                    <a:pt x="14382" y="173"/>
                  </a:moveTo>
                  <a:lnTo>
                    <a:pt x="14382" y="14382"/>
                  </a:lnTo>
                  <a:lnTo>
                    <a:pt x="173" y="14382"/>
                  </a:lnTo>
                  <a:lnTo>
                    <a:pt x="173" y="173"/>
                  </a:lnTo>
                  <a:close/>
                  <a:moveTo>
                    <a:pt x="1" y="1"/>
                  </a:moveTo>
                  <a:lnTo>
                    <a:pt x="1" y="14554"/>
                  </a:lnTo>
                  <a:lnTo>
                    <a:pt x="14554" y="14554"/>
                  </a:lnTo>
                  <a:lnTo>
                    <a:pt x="14554"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31"/>
            <p:cNvSpPr/>
            <p:nvPr/>
          </p:nvSpPr>
          <p:spPr>
            <a:xfrm>
              <a:off x="4738387" y="9247913"/>
              <a:ext cx="672358" cy="647370"/>
            </a:xfrm>
            <a:custGeom>
              <a:avLst/>
              <a:gdLst/>
              <a:ahLst/>
              <a:cxnLst/>
              <a:rect l="l" t="t" r="r" b="b"/>
              <a:pathLst>
                <a:path w="14554" h="14555" extrusionOk="0">
                  <a:moveTo>
                    <a:pt x="14382" y="173"/>
                  </a:moveTo>
                  <a:lnTo>
                    <a:pt x="14382" y="14382"/>
                  </a:lnTo>
                  <a:lnTo>
                    <a:pt x="172" y="14382"/>
                  </a:lnTo>
                  <a:lnTo>
                    <a:pt x="172" y="173"/>
                  </a:lnTo>
                  <a:close/>
                  <a:moveTo>
                    <a:pt x="0" y="1"/>
                  </a:moveTo>
                  <a:lnTo>
                    <a:pt x="0" y="14554"/>
                  </a:lnTo>
                  <a:lnTo>
                    <a:pt x="14554" y="14554"/>
                  </a:lnTo>
                  <a:lnTo>
                    <a:pt x="14554"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31"/>
            <p:cNvSpPr/>
            <p:nvPr/>
          </p:nvSpPr>
          <p:spPr>
            <a:xfrm>
              <a:off x="5402750" y="9247913"/>
              <a:ext cx="672081" cy="647370"/>
            </a:xfrm>
            <a:custGeom>
              <a:avLst/>
              <a:gdLst/>
              <a:ahLst/>
              <a:cxnLst/>
              <a:rect l="l" t="t" r="r" b="b"/>
              <a:pathLst>
                <a:path w="14548" h="14555" extrusionOk="0">
                  <a:moveTo>
                    <a:pt x="14375" y="173"/>
                  </a:moveTo>
                  <a:lnTo>
                    <a:pt x="14375" y="14382"/>
                  </a:lnTo>
                  <a:lnTo>
                    <a:pt x="173" y="14382"/>
                  </a:lnTo>
                  <a:lnTo>
                    <a:pt x="173" y="173"/>
                  </a:lnTo>
                  <a:close/>
                  <a:moveTo>
                    <a:pt x="1" y="1"/>
                  </a:moveTo>
                  <a:lnTo>
                    <a:pt x="1" y="14554"/>
                  </a:lnTo>
                  <a:lnTo>
                    <a:pt x="14547" y="14554"/>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31"/>
            <p:cNvSpPr/>
            <p:nvPr/>
          </p:nvSpPr>
          <p:spPr>
            <a:xfrm>
              <a:off x="6066836" y="9247913"/>
              <a:ext cx="672035" cy="647370"/>
            </a:xfrm>
            <a:custGeom>
              <a:avLst/>
              <a:gdLst/>
              <a:ahLst/>
              <a:cxnLst/>
              <a:rect l="l" t="t" r="r" b="b"/>
              <a:pathLst>
                <a:path w="14547" h="14555" extrusionOk="0">
                  <a:moveTo>
                    <a:pt x="14375" y="173"/>
                  </a:moveTo>
                  <a:lnTo>
                    <a:pt x="14375" y="14382"/>
                  </a:lnTo>
                  <a:lnTo>
                    <a:pt x="172" y="14382"/>
                  </a:lnTo>
                  <a:lnTo>
                    <a:pt x="172" y="173"/>
                  </a:lnTo>
                  <a:close/>
                  <a:moveTo>
                    <a:pt x="0" y="1"/>
                  </a:moveTo>
                  <a:lnTo>
                    <a:pt x="0" y="14554"/>
                  </a:lnTo>
                  <a:lnTo>
                    <a:pt x="14547" y="14554"/>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31"/>
            <p:cNvSpPr/>
            <p:nvPr/>
          </p:nvSpPr>
          <p:spPr>
            <a:xfrm>
              <a:off x="-1238155" y="8608584"/>
              <a:ext cx="672035" cy="647326"/>
            </a:xfrm>
            <a:custGeom>
              <a:avLst/>
              <a:gdLst/>
              <a:ahLst/>
              <a:cxnLst/>
              <a:rect l="l" t="t" r="r" b="b"/>
              <a:pathLst>
                <a:path w="14547" h="14554" extrusionOk="0">
                  <a:moveTo>
                    <a:pt x="14374" y="173"/>
                  </a:moveTo>
                  <a:lnTo>
                    <a:pt x="14374" y="14382"/>
                  </a:lnTo>
                  <a:lnTo>
                    <a:pt x="172" y="14382"/>
                  </a:lnTo>
                  <a:lnTo>
                    <a:pt x="172" y="173"/>
                  </a:lnTo>
                  <a:close/>
                  <a:moveTo>
                    <a:pt x="0" y="0"/>
                  </a:moveTo>
                  <a:lnTo>
                    <a:pt x="0" y="14554"/>
                  </a:lnTo>
                  <a:lnTo>
                    <a:pt x="14547" y="14554"/>
                  </a:lnTo>
                  <a:lnTo>
                    <a:pt x="14547"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31"/>
            <p:cNvSpPr/>
            <p:nvPr/>
          </p:nvSpPr>
          <p:spPr>
            <a:xfrm>
              <a:off x="-574116" y="8608584"/>
              <a:ext cx="672081" cy="647326"/>
            </a:xfrm>
            <a:custGeom>
              <a:avLst/>
              <a:gdLst/>
              <a:ahLst/>
              <a:cxnLst/>
              <a:rect l="l" t="t" r="r" b="b"/>
              <a:pathLst>
                <a:path w="14548" h="14554" extrusionOk="0">
                  <a:moveTo>
                    <a:pt x="14375" y="173"/>
                  </a:moveTo>
                  <a:lnTo>
                    <a:pt x="14375" y="14382"/>
                  </a:lnTo>
                  <a:lnTo>
                    <a:pt x="173" y="14382"/>
                  </a:lnTo>
                  <a:lnTo>
                    <a:pt x="173" y="173"/>
                  </a:lnTo>
                  <a:close/>
                  <a:moveTo>
                    <a:pt x="0" y="0"/>
                  </a:moveTo>
                  <a:lnTo>
                    <a:pt x="0" y="14554"/>
                  </a:lnTo>
                  <a:lnTo>
                    <a:pt x="14547" y="14554"/>
                  </a:lnTo>
                  <a:lnTo>
                    <a:pt x="14547"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31"/>
            <p:cNvSpPr/>
            <p:nvPr/>
          </p:nvSpPr>
          <p:spPr>
            <a:xfrm>
              <a:off x="89924" y="8608584"/>
              <a:ext cx="672081" cy="647326"/>
            </a:xfrm>
            <a:custGeom>
              <a:avLst/>
              <a:gdLst/>
              <a:ahLst/>
              <a:cxnLst/>
              <a:rect l="l" t="t" r="r" b="b"/>
              <a:pathLst>
                <a:path w="14548" h="14554" extrusionOk="0">
                  <a:moveTo>
                    <a:pt x="14375" y="173"/>
                  </a:moveTo>
                  <a:lnTo>
                    <a:pt x="14375" y="14382"/>
                  </a:lnTo>
                  <a:lnTo>
                    <a:pt x="173" y="14382"/>
                  </a:lnTo>
                  <a:lnTo>
                    <a:pt x="173" y="173"/>
                  </a:lnTo>
                  <a:close/>
                  <a:moveTo>
                    <a:pt x="1" y="0"/>
                  </a:moveTo>
                  <a:lnTo>
                    <a:pt x="1" y="14554"/>
                  </a:lnTo>
                  <a:lnTo>
                    <a:pt x="14548" y="14554"/>
                  </a:lnTo>
                  <a:lnTo>
                    <a:pt x="14548"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31"/>
            <p:cNvSpPr/>
            <p:nvPr/>
          </p:nvSpPr>
          <p:spPr>
            <a:xfrm>
              <a:off x="754010" y="8608584"/>
              <a:ext cx="672081" cy="647326"/>
            </a:xfrm>
            <a:custGeom>
              <a:avLst/>
              <a:gdLst/>
              <a:ahLst/>
              <a:cxnLst/>
              <a:rect l="l" t="t" r="r" b="b"/>
              <a:pathLst>
                <a:path w="14548" h="14554" extrusionOk="0">
                  <a:moveTo>
                    <a:pt x="14375" y="173"/>
                  </a:moveTo>
                  <a:lnTo>
                    <a:pt x="14375" y="14382"/>
                  </a:lnTo>
                  <a:lnTo>
                    <a:pt x="173" y="14382"/>
                  </a:lnTo>
                  <a:lnTo>
                    <a:pt x="173" y="173"/>
                  </a:lnTo>
                  <a:close/>
                  <a:moveTo>
                    <a:pt x="0" y="0"/>
                  </a:moveTo>
                  <a:lnTo>
                    <a:pt x="0" y="14554"/>
                  </a:lnTo>
                  <a:lnTo>
                    <a:pt x="14547" y="14554"/>
                  </a:lnTo>
                  <a:lnTo>
                    <a:pt x="14547"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31"/>
            <p:cNvSpPr/>
            <p:nvPr/>
          </p:nvSpPr>
          <p:spPr>
            <a:xfrm>
              <a:off x="1418050" y="8608584"/>
              <a:ext cx="672405" cy="647326"/>
            </a:xfrm>
            <a:custGeom>
              <a:avLst/>
              <a:gdLst/>
              <a:ahLst/>
              <a:cxnLst/>
              <a:rect l="l" t="t" r="r" b="b"/>
              <a:pathLst>
                <a:path w="14555" h="14554" extrusionOk="0">
                  <a:moveTo>
                    <a:pt x="14382" y="173"/>
                  </a:moveTo>
                  <a:lnTo>
                    <a:pt x="14382" y="14382"/>
                  </a:lnTo>
                  <a:lnTo>
                    <a:pt x="173" y="14382"/>
                  </a:lnTo>
                  <a:lnTo>
                    <a:pt x="173" y="173"/>
                  </a:lnTo>
                  <a:close/>
                  <a:moveTo>
                    <a:pt x="1" y="0"/>
                  </a:moveTo>
                  <a:lnTo>
                    <a:pt x="1" y="14554"/>
                  </a:lnTo>
                  <a:lnTo>
                    <a:pt x="14554" y="14554"/>
                  </a:lnTo>
                  <a:lnTo>
                    <a:pt x="14554"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31"/>
            <p:cNvSpPr/>
            <p:nvPr/>
          </p:nvSpPr>
          <p:spPr>
            <a:xfrm>
              <a:off x="2082136" y="8608584"/>
              <a:ext cx="672358" cy="647326"/>
            </a:xfrm>
            <a:custGeom>
              <a:avLst/>
              <a:gdLst/>
              <a:ahLst/>
              <a:cxnLst/>
              <a:rect l="l" t="t" r="r" b="b"/>
              <a:pathLst>
                <a:path w="14554" h="14554" extrusionOk="0">
                  <a:moveTo>
                    <a:pt x="14382" y="173"/>
                  </a:moveTo>
                  <a:lnTo>
                    <a:pt x="14382" y="14382"/>
                  </a:lnTo>
                  <a:lnTo>
                    <a:pt x="173" y="14382"/>
                  </a:lnTo>
                  <a:lnTo>
                    <a:pt x="173" y="173"/>
                  </a:lnTo>
                  <a:close/>
                  <a:moveTo>
                    <a:pt x="0" y="0"/>
                  </a:moveTo>
                  <a:lnTo>
                    <a:pt x="0" y="14554"/>
                  </a:lnTo>
                  <a:lnTo>
                    <a:pt x="14554" y="14554"/>
                  </a:lnTo>
                  <a:lnTo>
                    <a:pt x="14554"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31"/>
            <p:cNvSpPr/>
            <p:nvPr/>
          </p:nvSpPr>
          <p:spPr>
            <a:xfrm>
              <a:off x="2746176" y="8608584"/>
              <a:ext cx="672405" cy="647326"/>
            </a:xfrm>
            <a:custGeom>
              <a:avLst/>
              <a:gdLst/>
              <a:ahLst/>
              <a:cxnLst/>
              <a:rect l="l" t="t" r="r" b="b"/>
              <a:pathLst>
                <a:path w="14555" h="14554" extrusionOk="0">
                  <a:moveTo>
                    <a:pt x="14382" y="173"/>
                  </a:moveTo>
                  <a:lnTo>
                    <a:pt x="14382" y="14382"/>
                  </a:lnTo>
                  <a:lnTo>
                    <a:pt x="173" y="14382"/>
                  </a:lnTo>
                  <a:lnTo>
                    <a:pt x="173" y="173"/>
                  </a:lnTo>
                  <a:close/>
                  <a:moveTo>
                    <a:pt x="1" y="0"/>
                  </a:moveTo>
                  <a:lnTo>
                    <a:pt x="1" y="14554"/>
                  </a:lnTo>
                  <a:lnTo>
                    <a:pt x="14554" y="14554"/>
                  </a:lnTo>
                  <a:lnTo>
                    <a:pt x="14554"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31"/>
            <p:cNvSpPr/>
            <p:nvPr/>
          </p:nvSpPr>
          <p:spPr>
            <a:xfrm>
              <a:off x="3410262" y="8608584"/>
              <a:ext cx="672358" cy="647326"/>
            </a:xfrm>
            <a:custGeom>
              <a:avLst/>
              <a:gdLst/>
              <a:ahLst/>
              <a:cxnLst/>
              <a:rect l="l" t="t" r="r" b="b"/>
              <a:pathLst>
                <a:path w="14554" h="14554" extrusionOk="0">
                  <a:moveTo>
                    <a:pt x="14382" y="173"/>
                  </a:moveTo>
                  <a:lnTo>
                    <a:pt x="14382" y="14382"/>
                  </a:lnTo>
                  <a:lnTo>
                    <a:pt x="173" y="14382"/>
                  </a:lnTo>
                  <a:lnTo>
                    <a:pt x="173" y="173"/>
                  </a:lnTo>
                  <a:close/>
                  <a:moveTo>
                    <a:pt x="0" y="0"/>
                  </a:moveTo>
                  <a:lnTo>
                    <a:pt x="0" y="14554"/>
                  </a:lnTo>
                  <a:lnTo>
                    <a:pt x="14554" y="14554"/>
                  </a:lnTo>
                  <a:lnTo>
                    <a:pt x="14554"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31"/>
            <p:cNvSpPr/>
            <p:nvPr/>
          </p:nvSpPr>
          <p:spPr>
            <a:xfrm>
              <a:off x="4074301" y="8608584"/>
              <a:ext cx="672405" cy="647326"/>
            </a:xfrm>
            <a:custGeom>
              <a:avLst/>
              <a:gdLst/>
              <a:ahLst/>
              <a:cxnLst/>
              <a:rect l="l" t="t" r="r" b="b"/>
              <a:pathLst>
                <a:path w="14555" h="14554" extrusionOk="0">
                  <a:moveTo>
                    <a:pt x="14382" y="173"/>
                  </a:moveTo>
                  <a:lnTo>
                    <a:pt x="14382" y="14382"/>
                  </a:lnTo>
                  <a:lnTo>
                    <a:pt x="173" y="14382"/>
                  </a:lnTo>
                  <a:lnTo>
                    <a:pt x="173" y="173"/>
                  </a:lnTo>
                  <a:close/>
                  <a:moveTo>
                    <a:pt x="1" y="0"/>
                  </a:moveTo>
                  <a:lnTo>
                    <a:pt x="1" y="14554"/>
                  </a:lnTo>
                  <a:lnTo>
                    <a:pt x="14554" y="14554"/>
                  </a:lnTo>
                  <a:lnTo>
                    <a:pt x="14554"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31"/>
            <p:cNvSpPr/>
            <p:nvPr/>
          </p:nvSpPr>
          <p:spPr>
            <a:xfrm>
              <a:off x="4738387" y="8608584"/>
              <a:ext cx="672358" cy="647326"/>
            </a:xfrm>
            <a:custGeom>
              <a:avLst/>
              <a:gdLst/>
              <a:ahLst/>
              <a:cxnLst/>
              <a:rect l="l" t="t" r="r" b="b"/>
              <a:pathLst>
                <a:path w="14554" h="14554" extrusionOk="0">
                  <a:moveTo>
                    <a:pt x="14382" y="173"/>
                  </a:moveTo>
                  <a:lnTo>
                    <a:pt x="14382" y="14382"/>
                  </a:lnTo>
                  <a:lnTo>
                    <a:pt x="172" y="14382"/>
                  </a:lnTo>
                  <a:lnTo>
                    <a:pt x="172" y="173"/>
                  </a:lnTo>
                  <a:close/>
                  <a:moveTo>
                    <a:pt x="0" y="0"/>
                  </a:moveTo>
                  <a:lnTo>
                    <a:pt x="0" y="14554"/>
                  </a:lnTo>
                  <a:lnTo>
                    <a:pt x="14554" y="14554"/>
                  </a:lnTo>
                  <a:lnTo>
                    <a:pt x="14554"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31"/>
            <p:cNvSpPr/>
            <p:nvPr/>
          </p:nvSpPr>
          <p:spPr>
            <a:xfrm>
              <a:off x="5402750" y="8608584"/>
              <a:ext cx="672081" cy="647326"/>
            </a:xfrm>
            <a:custGeom>
              <a:avLst/>
              <a:gdLst/>
              <a:ahLst/>
              <a:cxnLst/>
              <a:rect l="l" t="t" r="r" b="b"/>
              <a:pathLst>
                <a:path w="14548" h="14554" extrusionOk="0">
                  <a:moveTo>
                    <a:pt x="14375" y="173"/>
                  </a:moveTo>
                  <a:lnTo>
                    <a:pt x="14375" y="14382"/>
                  </a:lnTo>
                  <a:lnTo>
                    <a:pt x="173" y="14382"/>
                  </a:lnTo>
                  <a:lnTo>
                    <a:pt x="173" y="173"/>
                  </a:lnTo>
                  <a:close/>
                  <a:moveTo>
                    <a:pt x="1" y="0"/>
                  </a:moveTo>
                  <a:lnTo>
                    <a:pt x="1" y="14554"/>
                  </a:lnTo>
                  <a:lnTo>
                    <a:pt x="14547" y="14554"/>
                  </a:lnTo>
                  <a:lnTo>
                    <a:pt x="14547"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31"/>
            <p:cNvSpPr/>
            <p:nvPr/>
          </p:nvSpPr>
          <p:spPr>
            <a:xfrm>
              <a:off x="6066836" y="8608584"/>
              <a:ext cx="672035" cy="647326"/>
            </a:xfrm>
            <a:custGeom>
              <a:avLst/>
              <a:gdLst/>
              <a:ahLst/>
              <a:cxnLst/>
              <a:rect l="l" t="t" r="r" b="b"/>
              <a:pathLst>
                <a:path w="14547" h="14554" extrusionOk="0">
                  <a:moveTo>
                    <a:pt x="14375" y="173"/>
                  </a:moveTo>
                  <a:lnTo>
                    <a:pt x="14375" y="14382"/>
                  </a:lnTo>
                  <a:lnTo>
                    <a:pt x="172" y="14382"/>
                  </a:lnTo>
                  <a:lnTo>
                    <a:pt x="172" y="173"/>
                  </a:lnTo>
                  <a:close/>
                  <a:moveTo>
                    <a:pt x="0" y="0"/>
                  </a:moveTo>
                  <a:lnTo>
                    <a:pt x="0" y="14554"/>
                  </a:lnTo>
                  <a:lnTo>
                    <a:pt x="14547" y="14554"/>
                  </a:lnTo>
                  <a:lnTo>
                    <a:pt x="14547"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31"/>
            <p:cNvSpPr/>
            <p:nvPr/>
          </p:nvSpPr>
          <p:spPr>
            <a:xfrm>
              <a:off x="6730711" y="5411805"/>
              <a:ext cx="672035" cy="647059"/>
            </a:xfrm>
            <a:custGeom>
              <a:avLst/>
              <a:gdLst/>
              <a:ahLst/>
              <a:cxnLst/>
              <a:rect l="l" t="t" r="r" b="b"/>
              <a:pathLst>
                <a:path w="14547" h="14548" extrusionOk="0">
                  <a:moveTo>
                    <a:pt x="14375" y="173"/>
                  </a:moveTo>
                  <a:lnTo>
                    <a:pt x="14375" y="14375"/>
                  </a:lnTo>
                  <a:lnTo>
                    <a:pt x="172" y="14375"/>
                  </a:lnTo>
                  <a:lnTo>
                    <a:pt x="172" y="173"/>
                  </a:lnTo>
                  <a:close/>
                  <a:moveTo>
                    <a:pt x="0" y="1"/>
                  </a:moveTo>
                  <a:lnTo>
                    <a:pt x="0" y="14547"/>
                  </a:lnTo>
                  <a:lnTo>
                    <a:pt x="14547" y="14547"/>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31"/>
            <p:cNvSpPr/>
            <p:nvPr/>
          </p:nvSpPr>
          <p:spPr>
            <a:xfrm>
              <a:off x="6730711" y="7969210"/>
              <a:ext cx="672035" cy="647370"/>
            </a:xfrm>
            <a:custGeom>
              <a:avLst/>
              <a:gdLst/>
              <a:ahLst/>
              <a:cxnLst/>
              <a:rect l="l" t="t" r="r" b="b"/>
              <a:pathLst>
                <a:path w="14547" h="14555" extrusionOk="0">
                  <a:moveTo>
                    <a:pt x="14375" y="173"/>
                  </a:moveTo>
                  <a:lnTo>
                    <a:pt x="14375" y="14382"/>
                  </a:lnTo>
                  <a:lnTo>
                    <a:pt x="172" y="14382"/>
                  </a:lnTo>
                  <a:lnTo>
                    <a:pt x="172" y="173"/>
                  </a:lnTo>
                  <a:close/>
                  <a:moveTo>
                    <a:pt x="0" y="1"/>
                  </a:moveTo>
                  <a:lnTo>
                    <a:pt x="0" y="14554"/>
                  </a:lnTo>
                  <a:lnTo>
                    <a:pt x="14547" y="14554"/>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31"/>
            <p:cNvSpPr/>
            <p:nvPr/>
          </p:nvSpPr>
          <p:spPr>
            <a:xfrm>
              <a:off x="6730711" y="6051178"/>
              <a:ext cx="672035" cy="647014"/>
            </a:xfrm>
            <a:custGeom>
              <a:avLst/>
              <a:gdLst/>
              <a:ahLst/>
              <a:cxnLst/>
              <a:rect l="l" t="t" r="r" b="b"/>
              <a:pathLst>
                <a:path w="14547" h="14547" extrusionOk="0">
                  <a:moveTo>
                    <a:pt x="14375" y="172"/>
                  </a:moveTo>
                  <a:lnTo>
                    <a:pt x="14375" y="14375"/>
                  </a:lnTo>
                  <a:lnTo>
                    <a:pt x="172" y="14375"/>
                  </a:lnTo>
                  <a:lnTo>
                    <a:pt x="172" y="172"/>
                  </a:lnTo>
                  <a:close/>
                  <a:moveTo>
                    <a:pt x="0" y="0"/>
                  </a:moveTo>
                  <a:lnTo>
                    <a:pt x="0" y="14547"/>
                  </a:lnTo>
                  <a:lnTo>
                    <a:pt x="14547" y="14547"/>
                  </a:lnTo>
                  <a:lnTo>
                    <a:pt x="14547"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31"/>
            <p:cNvSpPr/>
            <p:nvPr/>
          </p:nvSpPr>
          <p:spPr>
            <a:xfrm>
              <a:off x="6730711" y="6690508"/>
              <a:ext cx="672035" cy="647059"/>
            </a:xfrm>
            <a:custGeom>
              <a:avLst/>
              <a:gdLst/>
              <a:ahLst/>
              <a:cxnLst/>
              <a:rect l="l" t="t" r="r" b="b"/>
              <a:pathLst>
                <a:path w="14547" h="14548" extrusionOk="0">
                  <a:moveTo>
                    <a:pt x="14375" y="173"/>
                  </a:moveTo>
                  <a:lnTo>
                    <a:pt x="14375" y="14375"/>
                  </a:lnTo>
                  <a:lnTo>
                    <a:pt x="172" y="14375"/>
                  </a:lnTo>
                  <a:lnTo>
                    <a:pt x="172" y="173"/>
                  </a:lnTo>
                  <a:close/>
                  <a:moveTo>
                    <a:pt x="0" y="1"/>
                  </a:moveTo>
                  <a:lnTo>
                    <a:pt x="0" y="14547"/>
                  </a:lnTo>
                  <a:lnTo>
                    <a:pt x="14547" y="14547"/>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31"/>
            <p:cNvSpPr/>
            <p:nvPr/>
          </p:nvSpPr>
          <p:spPr>
            <a:xfrm>
              <a:off x="6730711" y="7329881"/>
              <a:ext cx="672035" cy="647326"/>
            </a:xfrm>
            <a:custGeom>
              <a:avLst/>
              <a:gdLst/>
              <a:ahLst/>
              <a:cxnLst/>
              <a:rect l="l" t="t" r="r" b="b"/>
              <a:pathLst>
                <a:path w="14547" h="14554" extrusionOk="0">
                  <a:moveTo>
                    <a:pt x="14375" y="172"/>
                  </a:moveTo>
                  <a:lnTo>
                    <a:pt x="14375" y="14382"/>
                  </a:lnTo>
                  <a:lnTo>
                    <a:pt x="172" y="14382"/>
                  </a:lnTo>
                  <a:lnTo>
                    <a:pt x="172" y="172"/>
                  </a:lnTo>
                  <a:close/>
                  <a:moveTo>
                    <a:pt x="0" y="0"/>
                  </a:moveTo>
                  <a:lnTo>
                    <a:pt x="0" y="14554"/>
                  </a:lnTo>
                  <a:lnTo>
                    <a:pt x="14547" y="14554"/>
                  </a:lnTo>
                  <a:lnTo>
                    <a:pt x="14547"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31"/>
            <p:cNvSpPr/>
            <p:nvPr/>
          </p:nvSpPr>
          <p:spPr>
            <a:xfrm>
              <a:off x="6730711" y="9247913"/>
              <a:ext cx="672035" cy="647370"/>
            </a:xfrm>
            <a:custGeom>
              <a:avLst/>
              <a:gdLst/>
              <a:ahLst/>
              <a:cxnLst/>
              <a:rect l="l" t="t" r="r" b="b"/>
              <a:pathLst>
                <a:path w="14547" h="14555" extrusionOk="0">
                  <a:moveTo>
                    <a:pt x="14375" y="173"/>
                  </a:moveTo>
                  <a:lnTo>
                    <a:pt x="14375" y="14382"/>
                  </a:lnTo>
                  <a:lnTo>
                    <a:pt x="172" y="14382"/>
                  </a:lnTo>
                  <a:lnTo>
                    <a:pt x="172" y="173"/>
                  </a:lnTo>
                  <a:close/>
                  <a:moveTo>
                    <a:pt x="0" y="1"/>
                  </a:moveTo>
                  <a:lnTo>
                    <a:pt x="0" y="14554"/>
                  </a:lnTo>
                  <a:lnTo>
                    <a:pt x="14547" y="14554"/>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31"/>
            <p:cNvSpPr/>
            <p:nvPr/>
          </p:nvSpPr>
          <p:spPr>
            <a:xfrm>
              <a:off x="6730711" y="8608584"/>
              <a:ext cx="672035" cy="647326"/>
            </a:xfrm>
            <a:custGeom>
              <a:avLst/>
              <a:gdLst/>
              <a:ahLst/>
              <a:cxnLst/>
              <a:rect l="l" t="t" r="r" b="b"/>
              <a:pathLst>
                <a:path w="14547" h="14554" extrusionOk="0">
                  <a:moveTo>
                    <a:pt x="14375" y="173"/>
                  </a:moveTo>
                  <a:lnTo>
                    <a:pt x="14375" y="14382"/>
                  </a:lnTo>
                  <a:lnTo>
                    <a:pt x="172" y="14382"/>
                  </a:lnTo>
                  <a:lnTo>
                    <a:pt x="172" y="173"/>
                  </a:lnTo>
                  <a:close/>
                  <a:moveTo>
                    <a:pt x="0" y="0"/>
                  </a:moveTo>
                  <a:lnTo>
                    <a:pt x="0" y="14554"/>
                  </a:lnTo>
                  <a:lnTo>
                    <a:pt x="14547" y="14554"/>
                  </a:lnTo>
                  <a:lnTo>
                    <a:pt x="14547"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31"/>
            <p:cNvSpPr/>
            <p:nvPr/>
          </p:nvSpPr>
          <p:spPr>
            <a:xfrm>
              <a:off x="-1238080" y="9887263"/>
              <a:ext cx="672035" cy="647370"/>
            </a:xfrm>
            <a:custGeom>
              <a:avLst/>
              <a:gdLst/>
              <a:ahLst/>
              <a:cxnLst/>
              <a:rect l="l" t="t" r="r" b="b"/>
              <a:pathLst>
                <a:path w="14547" h="14555" extrusionOk="0">
                  <a:moveTo>
                    <a:pt x="14374" y="173"/>
                  </a:moveTo>
                  <a:lnTo>
                    <a:pt x="14374" y="14382"/>
                  </a:lnTo>
                  <a:lnTo>
                    <a:pt x="172" y="14382"/>
                  </a:lnTo>
                  <a:lnTo>
                    <a:pt x="172" y="173"/>
                  </a:lnTo>
                  <a:close/>
                  <a:moveTo>
                    <a:pt x="0" y="1"/>
                  </a:moveTo>
                  <a:lnTo>
                    <a:pt x="0" y="14554"/>
                  </a:lnTo>
                  <a:lnTo>
                    <a:pt x="14547" y="14554"/>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31"/>
            <p:cNvSpPr/>
            <p:nvPr/>
          </p:nvSpPr>
          <p:spPr>
            <a:xfrm>
              <a:off x="-574041" y="9887263"/>
              <a:ext cx="672081" cy="647370"/>
            </a:xfrm>
            <a:custGeom>
              <a:avLst/>
              <a:gdLst/>
              <a:ahLst/>
              <a:cxnLst/>
              <a:rect l="l" t="t" r="r" b="b"/>
              <a:pathLst>
                <a:path w="14548" h="14555" extrusionOk="0">
                  <a:moveTo>
                    <a:pt x="14375" y="173"/>
                  </a:moveTo>
                  <a:lnTo>
                    <a:pt x="14375" y="14382"/>
                  </a:lnTo>
                  <a:lnTo>
                    <a:pt x="173" y="14382"/>
                  </a:lnTo>
                  <a:lnTo>
                    <a:pt x="173" y="173"/>
                  </a:lnTo>
                  <a:close/>
                  <a:moveTo>
                    <a:pt x="0" y="1"/>
                  </a:moveTo>
                  <a:lnTo>
                    <a:pt x="0" y="14554"/>
                  </a:lnTo>
                  <a:lnTo>
                    <a:pt x="14547" y="14554"/>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31"/>
            <p:cNvSpPr/>
            <p:nvPr/>
          </p:nvSpPr>
          <p:spPr>
            <a:xfrm>
              <a:off x="89999" y="9887263"/>
              <a:ext cx="672081" cy="647370"/>
            </a:xfrm>
            <a:custGeom>
              <a:avLst/>
              <a:gdLst/>
              <a:ahLst/>
              <a:cxnLst/>
              <a:rect l="l" t="t" r="r" b="b"/>
              <a:pathLst>
                <a:path w="14548" h="14555" extrusionOk="0">
                  <a:moveTo>
                    <a:pt x="14375" y="173"/>
                  </a:moveTo>
                  <a:lnTo>
                    <a:pt x="14375" y="14382"/>
                  </a:lnTo>
                  <a:lnTo>
                    <a:pt x="173" y="14382"/>
                  </a:lnTo>
                  <a:lnTo>
                    <a:pt x="173" y="173"/>
                  </a:lnTo>
                  <a:close/>
                  <a:moveTo>
                    <a:pt x="1" y="1"/>
                  </a:moveTo>
                  <a:lnTo>
                    <a:pt x="1" y="14554"/>
                  </a:lnTo>
                  <a:lnTo>
                    <a:pt x="14548" y="14554"/>
                  </a:lnTo>
                  <a:lnTo>
                    <a:pt x="14548"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31"/>
            <p:cNvSpPr/>
            <p:nvPr/>
          </p:nvSpPr>
          <p:spPr>
            <a:xfrm>
              <a:off x="754085" y="9887263"/>
              <a:ext cx="672081" cy="647370"/>
            </a:xfrm>
            <a:custGeom>
              <a:avLst/>
              <a:gdLst/>
              <a:ahLst/>
              <a:cxnLst/>
              <a:rect l="l" t="t" r="r" b="b"/>
              <a:pathLst>
                <a:path w="14548" h="14555" extrusionOk="0">
                  <a:moveTo>
                    <a:pt x="14375" y="173"/>
                  </a:moveTo>
                  <a:lnTo>
                    <a:pt x="14375" y="14382"/>
                  </a:lnTo>
                  <a:lnTo>
                    <a:pt x="173" y="14382"/>
                  </a:lnTo>
                  <a:lnTo>
                    <a:pt x="173" y="173"/>
                  </a:lnTo>
                  <a:close/>
                  <a:moveTo>
                    <a:pt x="0" y="1"/>
                  </a:moveTo>
                  <a:lnTo>
                    <a:pt x="0" y="14554"/>
                  </a:lnTo>
                  <a:lnTo>
                    <a:pt x="14547" y="14554"/>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3581;p31"/>
            <p:cNvSpPr/>
            <p:nvPr/>
          </p:nvSpPr>
          <p:spPr>
            <a:xfrm>
              <a:off x="1418125" y="9887263"/>
              <a:ext cx="672405" cy="647370"/>
            </a:xfrm>
            <a:custGeom>
              <a:avLst/>
              <a:gdLst/>
              <a:ahLst/>
              <a:cxnLst/>
              <a:rect l="l" t="t" r="r" b="b"/>
              <a:pathLst>
                <a:path w="14555" h="14555" extrusionOk="0">
                  <a:moveTo>
                    <a:pt x="14382" y="173"/>
                  </a:moveTo>
                  <a:lnTo>
                    <a:pt x="14382" y="14382"/>
                  </a:lnTo>
                  <a:lnTo>
                    <a:pt x="173" y="14382"/>
                  </a:lnTo>
                  <a:lnTo>
                    <a:pt x="173" y="173"/>
                  </a:lnTo>
                  <a:close/>
                  <a:moveTo>
                    <a:pt x="1" y="1"/>
                  </a:moveTo>
                  <a:lnTo>
                    <a:pt x="1" y="14554"/>
                  </a:lnTo>
                  <a:lnTo>
                    <a:pt x="14554" y="14554"/>
                  </a:lnTo>
                  <a:lnTo>
                    <a:pt x="14554"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3582;p31"/>
            <p:cNvSpPr/>
            <p:nvPr/>
          </p:nvSpPr>
          <p:spPr>
            <a:xfrm>
              <a:off x="2082211" y="9887263"/>
              <a:ext cx="672358" cy="647370"/>
            </a:xfrm>
            <a:custGeom>
              <a:avLst/>
              <a:gdLst/>
              <a:ahLst/>
              <a:cxnLst/>
              <a:rect l="l" t="t" r="r" b="b"/>
              <a:pathLst>
                <a:path w="14554" h="14555" extrusionOk="0">
                  <a:moveTo>
                    <a:pt x="14382" y="173"/>
                  </a:moveTo>
                  <a:lnTo>
                    <a:pt x="14382" y="14382"/>
                  </a:lnTo>
                  <a:lnTo>
                    <a:pt x="173" y="14382"/>
                  </a:lnTo>
                  <a:lnTo>
                    <a:pt x="173" y="173"/>
                  </a:lnTo>
                  <a:close/>
                  <a:moveTo>
                    <a:pt x="0" y="1"/>
                  </a:moveTo>
                  <a:lnTo>
                    <a:pt x="0" y="14554"/>
                  </a:lnTo>
                  <a:lnTo>
                    <a:pt x="14554" y="14554"/>
                  </a:lnTo>
                  <a:lnTo>
                    <a:pt x="14554"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31"/>
            <p:cNvSpPr/>
            <p:nvPr/>
          </p:nvSpPr>
          <p:spPr>
            <a:xfrm>
              <a:off x="2746251" y="9887263"/>
              <a:ext cx="672405" cy="647370"/>
            </a:xfrm>
            <a:custGeom>
              <a:avLst/>
              <a:gdLst/>
              <a:ahLst/>
              <a:cxnLst/>
              <a:rect l="l" t="t" r="r" b="b"/>
              <a:pathLst>
                <a:path w="14555" h="14555" extrusionOk="0">
                  <a:moveTo>
                    <a:pt x="14382" y="173"/>
                  </a:moveTo>
                  <a:lnTo>
                    <a:pt x="14382" y="14382"/>
                  </a:lnTo>
                  <a:lnTo>
                    <a:pt x="173" y="14382"/>
                  </a:lnTo>
                  <a:lnTo>
                    <a:pt x="173" y="173"/>
                  </a:lnTo>
                  <a:close/>
                  <a:moveTo>
                    <a:pt x="1" y="1"/>
                  </a:moveTo>
                  <a:lnTo>
                    <a:pt x="1" y="14554"/>
                  </a:lnTo>
                  <a:lnTo>
                    <a:pt x="14554" y="14554"/>
                  </a:lnTo>
                  <a:lnTo>
                    <a:pt x="14554"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31"/>
            <p:cNvSpPr/>
            <p:nvPr/>
          </p:nvSpPr>
          <p:spPr>
            <a:xfrm>
              <a:off x="3410337" y="9887263"/>
              <a:ext cx="672358" cy="647370"/>
            </a:xfrm>
            <a:custGeom>
              <a:avLst/>
              <a:gdLst/>
              <a:ahLst/>
              <a:cxnLst/>
              <a:rect l="l" t="t" r="r" b="b"/>
              <a:pathLst>
                <a:path w="14554" h="14555" extrusionOk="0">
                  <a:moveTo>
                    <a:pt x="14382" y="173"/>
                  </a:moveTo>
                  <a:lnTo>
                    <a:pt x="14382" y="14382"/>
                  </a:lnTo>
                  <a:lnTo>
                    <a:pt x="173" y="14382"/>
                  </a:lnTo>
                  <a:lnTo>
                    <a:pt x="173" y="173"/>
                  </a:lnTo>
                  <a:close/>
                  <a:moveTo>
                    <a:pt x="0" y="1"/>
                  </a:moveTo>
                  <a:lnTo>
                    <a:pt x="0" y="14554"/>
                  </a:lnTo>
                  <a:lnTo>
                    <a:pt x="14554" y="14554"/>
                  </a:lnTo>
                  <a:lnTo>
                    <a:pt x="14554"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31"/>
            <p:cNvSpPr/>
            <p:nvPr/>
          </p:nvSpPr>
          <p:spPr>
            <a:xfrm>
              <a:off x="4074376" y="9887263"/>
              <a:ext cx="672405" cy="647370"/>
            </a:xfrm>
            <a:custGeom>
              <a:avLst/>
              <a:gdLst/>
              <a:ahLst/>
              <a:cxnLst/>
              <a:rect l="l" t="t" r="r" b="b"/>
              <a:pathLst>
                <a:path w="14555" h="14555" extrusionOk="0">
                  <a:moveTo>
                    <a:pt x="14382" y="173"/>
                  </a:moveTo>
                  <a:lnTo>
                    <a:pt x="14382" y="14382"/>
                  </a:lnTo>
                  <a:lnTo>
                    <a:pt x="173" y="14382"/>
                  </a:lnTo>
                  <a:lnTo>
                    <a:pt x="173" y="173"/>
                  </a:lnTo>
                  <a:close/>
                  <a:moveTo>
                    <a:pt x="1" y="1"/>
                  </a:moveTo>
                  <a:lnTo>
                    <a:pt x="1" y="14554"/>
                  </a:lnTo>
                  <a:lnTo>
                    <a:pt x="14554" y="14554"/>
                  </a:lnTo>
                  <a:lnTo>
                    <a:pt x="14554"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31"/>
            <p:cNvSpPr/>
            <p:nvPr/>
          </p:nvSpPr>
          <p:spPr>
            <a:xfrm>
              <a:off x="4738462" y="9887263"/>
              <a:ext cx="672358" cy="647370"/>
            </a:xfrm>
            <a:custGeom>
              <a:avLst/>
              <a:gdLst/>
              <a:ahLst/>
              <a:cxnLst/>
              <a:rect l="l" t="t" r="r" b="b"/>
              <a:pathLst>
                <a:path w="14554" h="14555" extrusionOk="0">
                  <a:moveTo>
                    <a:pt x="14382" y="173"/>
                  </a:moveTo>
                  <a:lnTo>
                    <a:pt x="14382" y="14382"/>
                  </a:lnTo>
                  <a:lnTo>
                    <a:pt x="172" y="14382"/>
                  </a:lnTo>
                  <a:lnTo>
                    <a:pt x="172" y="173"/>
                  </a:lnTo>
                  <a:close/>
                  <a:moveTo>
                    <a:pt x="0" y="1"/>
                  </a:moveTo>
                  <a:lnTo>
                    <a:pt x="0" y="14554"/>
                  </a:lnTo>
                  <a:lnTo>
                    <a:pt x="14554" y="14554"/>
                  </a:lnTo>
                  <a:lnTo>
                    <a:pt x="14554"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31"/>
            <p:cNvSpPr/>
            <p:nvPr/>
          </p:nvSpPr>
          <p:spPr>
            <a:xfrm>
              <a:off x="5402825" y="9887263"/>
              <a:ext cx="672081" cy="647370"/>
            </a:xfrm>
            <a:custGeom>
              <a:avLst/>
              <a:gdLst/>
              <a:ahLst/>
              <a:cxnLst/>
              <a:rect l="l" t="t" r="r" b="b"/>
              <a:pathLst>
                <a:path w="14548" h="14555" extrusionOk="0">
                  <a:moveTo>
                    <a:pt x="14375" y="173"/>
                  </a:moveTo>
                  <a:lnTo>
                    <a:pt x="14375" y="14382"/>
                  </a:lnTo>
                  <a:lnTo>
                    <a:pt x="173" y="14382"/>
                  </a:lnTo>
                  <a:lnTo>
                    <a:pt x="173" y="173"/>
                  </a:lnTo>
                  <a:close/>
                  <a:moveTo>
                    <a:pt x="1" y="1"/>
                  </a:moveTo>
                  <a:lnTo>
                    <a:pt x="1" y="14554"/>
                  </a:lnTo>
                  <a:lnTo>
                    <a:pt x="14547" y="14554"/>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8" name="Google Shape;3588;p31"/>
            <p:cNvSpPr/>
            <p:nvPr/>
          </p:nvSpPr>
          <p:spPr>
            <a:xfrm>
              <a:off x="6066911" y="9887263"/>
              <a:ext cx="672035" cy="647370"/>
            </a:xfrm>
            <a:custGeom>
              <a:avLst/>
              <a:gdLst/>
              <a:ahLst/>
              <a:cxnLst/>
              <a:rect l="l" t="t" r="r" b="b"/>
              <a:pathLst>
                <a:path w="14547" h="14555" extrusionOk="0">
                  <a:moveTo>
                    <a:pt x="14375" y="173"/>
                  </a:moveTo>
                  <a:lnTo>
                    <a:pt x="14375" y="14382"/>
                  </a:lnTo>
                  <a:lnTo>
                    <a:pt x="172" y="14382"/>
                  </a:lnTo>
                  <a:lnTo>
                    <a:pt x="172" y="173"/>
                  </a:lnTo>
                  <a:close/>
                  <a:moveTo>
                    <a:pt x="0" y="1"/>
                  </a:moveTo>
                  <a:lnTo>
                    <a:pt x="0" y="14554"/>
                  </a:lnTo>
                  <a:lnTo>
                    <a:pt x="14547" y="14554"/>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589;p31"/>
            <p:cNvSpPr/>
            <p:nvPr/>
          </p:nvSpPr>
          <p:spPr>
            <a:xfrm>
              <a:off x="6730786" y="9887263"/>
              <a:ext cx="672035" cy="647370"/>
            </a:xfrm>
            <a:custGeom>
              <a:avLst/>
              <a:gdLst/>
              <a:ahLst/>
              <a:cxnLst/>
              <a:rect l="l" t="t" r="r" b="b"/>
              <a:pathLst>
                <a:path w="14547" h="14555" extrusionOk="0">
                  <a:moveTo>
                    <a:pt x="14375" y="173"/>
                  </a:moveTo>
                  <a:lnTo>
                    <a:pt x="14375" y="14382"/>
                  </a:lnTo>
                  <a:lnTo>
                    <a:pt x="172" y="14382"/>
                  </a:lnTo>
                  <a:lnTo>
                    <a:pt x="172" y="173"/>
                  </a:lnTo>
                  <a:close/>
                  <a:moveTo>
                    <a:pt x="0" y="1"/>
                  </a:moveTo>
                  <a:lnTo>
                    <a:pt x="0" y="14554"/>
                  </a:lnTo>
                  <a:lnTo>
                    <a:pt x="14547" y="14554"/>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31"/>
            <p:cNvSpPr/>
            <p:nvPr/>
          </p:nvSpPr>
          <p:spPr>
            <a:xfrm>
              <a:off x="7395036" y="5411805"/>
              <a:ext cx="672035" cy="647059"/>
            </a:xfrm>
            <a:custGeom>
              <a:avLst/>
              <a:gdLst/>
              <a:ahLst/>
              <a:cxnLst/>
              <a:rect l="l" t="t" r="r" b="b"/>
              <a:pathLst>
                <a:path w="14547" h="14548" extrusionOk="0">
                  <a:moveTo>
                    <a:pt x="14375" y="173"/>
                  </a:moveTo>
                  <a:lnTo>
                    <a:pt x="14375" y="14375"/>
                  </a:lnTo>
                  <a:lnTo>
                    <a:pt x="172" y="14375"/>
                  </a:lnTo>
                  <a:lnTo>
                    <a:pt x="172" y="173"/>
                  </a:lnTo>
                  <a:close/>
                  <a:moveTo>
                    <a:pt x="0" y="1"/>
                  </a:moveTo>
                  <a:lnTo>
                    <a:pt x="0" y="14547"/>
                  </a:lnTo>
                  <a:lnTo>
                    <a:pt x="14547" y="14547"/>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31"/>
            <p:cNvSpPr/>
            <p:nvPr/>
          </p:nvSpPr>
          <p:spPr>
            <a:xfrm>
              <a:off x="7395036" y="7969210"/>
              <a:ext cx="672035" cy="647370"/>
            </a:xfrm>
            <a:custGeom>
              <a:avLst/>
              <a:gdLst/>
              <a:ahLst/>
              <a:cxnLst/>
              <a:rect l="l" t="t" r="r" b="b"/>
              <a:pathLst>
                <a:path w="14547" h="14555" extrusionOk="0">
                  <a:moveTo>
                    <a:pt x="14375" y="173"/>
                  </a:moveTo>
                  <a:lnTo>
                    <a:pt x="14375" y="14382"/>
                  </a:lnTo>
                  <a:lnTo>
                    <a:pt x="172" y="14382"/>
                  </a:lnTo>
                  <a:lnTo>
                    <a:pt x="172" y="173"/>
                  </a:lnTo>
                  <a:close/>
                  <a:moveTo>
                    <a:pt x="0" y="1"/>
                  </a:moveTo>
                  <a:lnTo>
                    <a:pt x="0" y="14554"/>
                  </a:lnTo>
                  <a:lnTo>
                    <a:pt x="14547" y="14554"/>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31"/>
            <p:cNvSpPr/>
            <p:nvPr/>
          </p:nvSpPr>
          <p:spPr>
            <a:xfrm>
              <a:off x="7395036" y="6051178"/>
              <a:ext cx="672035" cy="647014"/>
            </a:xfrm>
            <a:custGeom>
              <a:avLst/>
              <a:gdLst/>
              <a:ahLst/>
              <a:cxnLst/>
              <a:rect l="l" t="t" r="r" b="b"/>
              <a:pathLst>
                <a:path w="14547" h="14547" extrusionOk="0">
                  <a:moveTo>
                    <a:pt x="14375" y="172"/>
                  </a:moveTo>
                  <a:lnTo>
                    <a:pt x="14375" y="14375"/>
                  </a:lnTo>
                  <a:lnTo>
                    <a:pt x="172" y="14375"/>
                  </a:lnTo>
                  <a:lnTo>
                    <a:pt x="172" y="172"/>
                  </a:lnTo>
                  <a:close/>
                  <a:moveTo>
                    <a:pt x="0" y="0"/>
                  </a:moveTo>
                  <a:lnTo>
                    <a:pt x="0" y="14547"/>
                  </a:lnTo>
                  <a:lnTo>
                    <a:pt x="14547" y="14547"/>
                  </a:lnTo>
                  <a:lnTo>
                    <a:pt x="14547"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31"/>
            <p:cNvSpPr/>
            <p:nvPr/>
          </p:nvSpPr>
          <p:spPr>
            <a:xfrm>
              <a:off x="7395036" y="6690508"/>
              <a:ext cx="672035" cy="647059"/>
            </a:xfrm>
            <a:custGeom>
              <a:avLst/>
              <a:gdLst/>
              <a:ahLst/>
              <a:cxnLst/>
              <a:rect l="l" t="t" r="r" b="b"/>
              <a:pathLst>
                <a:path w="14547" h="14548" extrusionOk="0">
                  <a:moveTo>
                    <a:pt x="14375" y="173"/>
                  </a:moveTo>
                  <a:lnTo>
                    <a:pt x="14375" y="14375"/>
                  </a:lnTo>
                  <a:lnTo>
                    <a:pt x="172" y="14375"/>
                  </a:lnTo>
                  <a:lnTo>
                    <a:pt x="172" y="173"/>
                  </a:lnTo>
                  <a:close/>
                  <a:moveTo>
                    <a:pt x="0" y="1"/>
                  </a:moveTo>
                  <a:lnTo>
                    <a:pt x="0" y="14547"/>
                  </a:lnTo>
                  <a:lnTo>
                    <a:pt x="14547" y="14547"/>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31"/>
            <p:cNvSpPr/>
            <p:nvPr/>
          </p:nvSpPr>
          <p:spPr>
            <a:xfrm>
              <a:off x="7395036" y="7329881"/>
              <a:ext cx="672035" cy="647326"/>
            </a:xfrm>
            <a:custGeom>
              <a:avLst/>
              <a:gdLst/>
              <a:ahLst/>
              <a:cxnLst/>
              <a:rect l="l" t="t" r="r" b="b"/>
              <a:pathLst>
                <a:path w="14547" h="14554" extrusionOk="0">
                  <a:moveTo>
                    <a:pt x="14375" y="172"/>
                  </a:moveTo>
                  <a:lnTo>
                    <a:pt x="14375" y="14382"/>
                  </a:lnTo>
                  <a:lnTo>
                    <a:pt x="172" y="14382"/>
                  </a:lnTo>
                  <a:lnTo>
                    <a:pt x="172" y="172"/>
                  </a:lnTo>
                  <a:close/>
                  <a:moveTo>
                    <a:pt x="0" y="0"/>
                  </a:moveTo>
                  <a:lnTo>
                    <a:pt x="0" y="14554"/>
                  </a:lnTo>
                  <a:lnTo>
                    <a:pt x="14547" y="14554"/>
                  </a:lnTo>
                  <a:lnTo>
                    <a:pt x="14547"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31"/>
            <p:cNvSpPr/>
            <p:nvPr/>
          </p:nvSpPr>
          <p:spPr>
            <a:xfrm>
              <a:off x="7395036" y="9247913"/>
              <a:ext cx="672035" cy="647370"/>
            </a:xfrm>
            <a:custGeom>
              <a:avLst/>
              <a:gdLst/>
              <a:ahLst/>
              <a:cxnLst/>
              <a:rect l="l" t="t" r="r" b="b"/>
              <a:pathLst>
                <a:path w="14547" h="14555" extrusionOk="0">
                  <a:moveTo>
                    <a:pt x="14375" y="173"/>
                  </a:moveTo>
                  <a:lnTo>
                    <a:pt x="14375" y="14382"/>
                  </a:lnTo>
                  <a:lnTo>
                    <a:pt x="172" y="14382"/>
                  </a:lnTo>
                  <a:lnTo>
                    <a:pt x="172" y="173"/>
                  </a:lnTo>
                  <a:close/>
                  <a:moveTo>
                    <a:pt x="0" y="1"/>
                  </a:moveTo>
                  <a:lnTo>
                    <a:pt x="0" y="14554"/>
                  </a:lnTo>
                  <a:lnTo>
                    <a:pt x="14547" y="14554"/>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31"/>
            <p:cNvSpPr/>
            <p:nvPr/>
          </p:nvSpPr>
          <p:spPr>
            <a:xfrm>
              <a:off x="7395036" y="8608584"/>
              <a:ext cx="672035" cy="647326"/>
            </a:xfrm>
            <a:custGeom>
              <a:avLst/>
              <a:gdLst/>
              <a:ahLst/>
              <a:cxnLst/>
              <a:rect l="l" t="t" r="r" b="b"/>
              <a:pathLst>
                <a:path w="14547" h="14554" extrusionOk="0">
                  <a:moveTo>
                    <a:pt x="14375" y="173"/>
                  </a:moveTo>
                  <a:lnTo>
                    <a:pt x="14375" y="14382"/>
                  </a:lnTo>
                  <a:lnTo>
                    <a:pt x="172" y="14382"/>
                  </a:lnTo>
                  <a:lnTo>
                    <a:pt x="172" y="173"/>
                  </a:lnTo>
                  <a:close/>
                  <a:moveTo>
                    <a:pt x="0" y="0"/>
                  </a:moveTo>
                  <a:lnTo>
                    <a:pt x="0" y="14554"/>
                  </a:lnTo>
                  <a:lnTo>
                    <a:pt x="14547" y="14554"/>
                  </a:lnTo>
                  <a:lnTo>
                    <a:pt x="14547"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31"/>
            <p:cNvSpPr/>
            <p:nvPr/>
          </p:nvSpPr>
          <p:spPr>
            <a:xfrm>
              <a:off x="7395111" y="9887263"/>
              <a:ext cx="672035" cy="647370"/>
            </a:xfrm>
            <a:custGeom>
              <a:avLst/>
              <a:gdLst/>
              <a:ahLst/>
              <a:cxnLst/>
              <a:rect l="l" t="t" r="r" b="b"/>
              <a:pathLst>
                <a:path w="14547" h="14555" extrusionOk="0">
                  <a:moveTo>
                    <a:pt x="14375" y="173"/>
                  </a:moveTo>
                  <a:lnTo>
                    <a:pt x="14375" y="14382"/>
                  </a:lnTo>
                  <a:lnTo>
                    <a:pt x="172" y="14382"/>
                  </a:lnTo>
                  <a:lnTo>
                    <a:pt x="172" y="173"/>
                  </a:lnTo>
                  <a:close/>
                  <a:moveTo>
                    <a:pt x="0" y="1"/>
                  </a:moveTo>
                  <a:lnTo>
                    <a:pt x="0" y="14554"/>
                  </a:lnTo>
                  <a:lnTo>
                    <a:pt x="14547" y="14554"/>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98" name="Google Shape;3598;p31"/>
          <p:cNvSpPr/>
          <p:nvPr/>
        </p:nvSpPr>
        <p:spPr>
          <a:xfrm>
            <a:off x="8244588" y="1695013"/>
            <a:ext cx="490315" cy="479521"/>
          </a:xfrm>
          <a:custGeom>
            <a:avLst/>
            <a:gdLst/>
            <a:ahLst/>
            <a:cxnLst/>
            <a:rect l="l" t="t" r="r" b="b"/>
            <a:pathLst>
              <a:path w="63636" h="62235" extrusionOk="0">
                <a:moveTo>
                  <a:pt x="31784" y="0"/>
                </a:moveTo>
                <a:cubicBezTo>
                  <a:pt x="31768" y="200"/>
                  <a:pt x="31768" y="350"/>
                  <a:pt x="31751" y="500"/>
                </a:cubicBezTo>
                <a:cubicBezTo>
                  <a:pt x="31534" y="3619"/>
                  <a:pt x="30984" y="6704"/>
                  <a:pt x="30100" y="9705"/>
                </a:cubicBezTo>
                <a:cubicBezTo>
                  <a:pt x="28482" y="15008"/>
                  <a:pt x="25764" y="19611"/>
                  <a:pt x="21579" y="23280"/>
                </a:cubicBezTo>
                <a:cubicBezTo>
                  <a:pt x="16509" y="27715"/>
                  <a:pt x="10472" y="29883"/>
                  <a:pt x="3902" y="30717"/>
                </a:cubicBezTo>
                <a:cubicBezTo>
                  <a:pt x="2601" y="30884"/>
                  <a:pt x="1301" y="30967"/>
                  <a:pt x="0" y="31101"/>
                </a:cubicBezTo>
                <a:cubicBezTo>
                  <a:pt x="834" y="31217"/>
                  <a:pt x="1701" y="31267"/>
                  <a:pt x="2535" y="31351"/>
                </a:cubicBezTo>
                <a:cubicBezTo>
                  <a:pt x="6103" y="31651"/>
                  <a:pt x="9639" y="32468"/>
                  <a:pt x="12991" y="33752"/>
                </a:cubicBezTo>
                <a:cubicBezTo>
                  <a:pt x="18827" y="36053"/>
                  <a:pt x="23496" y="39789"/>
                  <a:pt x="26798" y="45142"/>
                </a:cubicBezTo>
                <a:cubicBezTo>
                  <a:pt x="29566" y="49611"/>
                  <a:pt x="30984" y="54530"/>
                  <a:pt x="31551" y="59717"/>
                </a:cubicBezTo>
                <a:cubicBezTo>
                  <a:pt x="31651" y="60550"/>
                  <a:pt x="31718" y="61384"/>
                  <a:pt x="31801" y="62235"/>
                </a:cubicBezTo>
                <a:cubicBezTo>
                  <a:pt x="32034" y="62085"/>
                  <a:pt x="31968" y="61901"/>
                  <a:pt x="31968" y="61734"/>
                </a:cubicBezTo>
                <a:cubicBezTo>
                  <a:pt x="32184" y="58599"/>
                  <a:pt x="32751" y="55498"/>
                  <a:pt x="33635" y="52479"/>
                </a:cubicBezTo>
                <a:cubicBezTo>
                  <a:pt x="35220" y="47360"/>
                  <a:pt x="37821" y="42841"/>
                  <a:pt x="41823" y="39222"/>
                </a:cubicBezTo>
                <a:cubicBezTo>
                  <a:pt x="47026" y="34536"/>
                  <a:pt x="53280" y="32301"/>
                  <a:pt x="60117" y="31468"/>
                </a:cubicBezTo>
                <a:cubicBezTo>
                  <a:pt x="61284" y="31317"/>
                  <a:pt x="62468" y="31251"/>
                  <a:pt x="63635" y="31134"/>
                </a:cubicBezTo>
                <a:cubicBezTo>
                  <a:pt x="62018" y="30967"/>
                  <a:pt x="60400" y="30834"/>
                  <a:pt x="58799" y="30584"/>
                </a:cubicBezTo>
                <a:cubicBezTo>
                  <a:pt x="57215" y="30350"/>
                  <a:pt x="55631" y="30017"/>
                  <a:pt x="54080" y="29583"/>
                </a:cubicBezTo>
                <a:cubicBezTo>
                  <a:pt x="45325" y="27082"/>
                  <a:pt x="38822" y="21896"/>
                  <a:pt x="35053" y="13508"/>
                </a:cubicBezTo>
                <a:cubicBezTo>
                  <a:pt x="33185" y="9389"/>
                  <a:pt x="32318" y="5003"/>
                  <a:pt x="31968" y="517"/>
                </a:cubicBezTo>
                <a:cubicBezTo>
                  <a:pt x="31968" y="350"/>
                  <a:pt x="32034" y="133"/>
                  <a:pt x="317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31"/>
          <p:cNvSpPr/>
          <p:nvPr/>
        </p:nvSpPr>
        <p:spPr>
          <a:xfrm>
            <a:off x="4330020" y="4262405"/>
            <a:ext cx="490315" cy="479521"/>
          </a:xfrm>
          <a:custGeom>
            <a:avLst/>
            <a:gdLst/>
            <a:ahLst/>
            <a:cxnLst/>
            <a:rect l="l" t="t" r="r" b="b"/>
            <a:pathLst>
              <a:path w="63636" h="62235" extrusionOk="0">
                <a:moveTo>
                  <a:pt x="31784" y="0"/>
                </a:moveTo>
                <a:cubicBezTo>
                  <a:pt x="31768" y="200"/>
                  <a:pt x="31768" y="350"/>
                  <a:pt x="31751" y="500"/>
                </a:cubicBezTo>
                <a:cubicBezTo>
                  <a:pt x="31534" y="3619"/>
                  <a:pt x="30984" y="6704"/>
                  <a:pt x="30100" y="9705"/>
                </a:cubicBezTo>
                <a:cubicBezTo>
                  <a:pt x="28482" y="15008"/>
                  <a:pt x="25764" y="19611"/>
                  <a:pt x="21579" y="23280"/>
                </a:cubicBezTo>
                <a:cubicBezTo>
                  <a:pt x="16509" y="27715"/>
                  <a:pt x="10472" y="29883"/>
                  <a:pt x="3902" y="30717"/>
                </a:cubicBezTo>
                <a:cubicBezTo>
                  <a:pt x="2601" y="30884"/>
                  <a:pt x="1301" y="30967"/>
                  <a:pt x="0" y="31101"/>
                </a:cubicBezTo>
                <a:cubicBezTo>
                  <a:pt x="834" y="31217"/>
                  <a:pt x="1701" y="31267"/>
                  <a:pt x="2535" y="31351"/>
                </a:cubicBezTo>
                <a:cubicBezTo>
                  <a:pt x="6103" y="31651"/>
                  <a:pt x="9639" y="32468"/>
                  <a:pt x="12991" y="33752"/>
                </a:cubicBezTo>
                <a:cubicBezTo>
                  <a:pt x="18827" y="36053"/>
                  <a:pt x="23496" y="39789"/>
                  <a:pt x="26798" y="45142"/>
                </a:cubicBezTo>
                <a:cubicBezTo>
                  <a:pt x="29566" y="49611"/>
                  <a:pt x="30984" y="54530"/>
                  <a:pt x="31551" y="59717"/>
                </a:cubicBezTo>
                <a:cubicBezTo>
                  <a:pt x="31651" y="60550"/>
                  <a:pt x="31718" y="61384"/>
                  <a:pt x="31801" y="62235"/>
                </a:cubicBezTo>
                <a:cubicBezTo>
                  <a:pt x="32034" y="62085"/>
                  <a:pt x="31968" y="61901"/>
                  <a:pt x="31968" y="61734"/>
                </a:cubicBezTo>
                <a:cubicBezTo>
                  <a:pt x="32184" y="58599"/>
                  <a:pt x="32751" y="55498"/>
                  <a:pt x="33635" y="52479"/>
                </a:cubicBezTo>
                <a:cubicBezTo>
                  <a:pt x="35220" y="47360"/>
                  <a:pt x="37821" y="42841"/>
                  <a:pt x="41823" y="39222"/>
                </a:cubicBezTo>
                <a:cubicBezTo>
                  <a:pt x="47026" y="34536"/>
                  <a:pt x="53280" y="32301"/>
                  <a:pt x="60117" y="31468"/>
                </a:cubicBezTo>
                <a:cubicBezTo>
                  <a:pt x="61284" y="31317"/>
                  <a:pt x="62468" y="31251"/>
                  <a:pt x="63635" y="31134"/>
                </a:cubicBezTo>
                <a:cubicBezTo>
                  <a:pt x="62018" y="30967"/>
                  <a:pt x="60400" y="30834"/>
                  <a:pt x="58799" y="30584"/>
                </a:cubicBezTo>
                <a:cubicBezTo>
                  <a:pt x="57215" y="30350"/>
                  <a:pt x="55631" y="30017"/>
                  <a:pt x="54080" y="29583"/>
                </a:cubicBezTo>
                <a:cubicBezTo>
                  <a:pt x="45325" y="27082"/>
                  <a:pt x="38822" y="21896"/>
                  <a:pt x="35053" y="13508"/>
                </a:cubicBezTo>
                <a:cubicBezTo>
                  <a:pt x="33185" y="9389"/>
                  <a:pt x="32318" y="5003"/>
                  <a:pt x="31968" y="517"/>
                </a:cubicBezTo>
                <a:cubicBezTo>
                  <a:pt x="31968" y="350"/>
                  <a:pt x="32034" y="133"/>
                  <a:pt x="317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00" name="Google Shape;3600;p31"/>
          <p:cNvGrpSpPr/>
          <p:nvPr/>
        </p:nvGrpSpPr>
        <p:grpSpPr>
          <a:xfrm rot="10800000">
            <a:off x="713213" y="4607973"/>
            <a:ext cx="659180" cy="132291"/>
            <a:chOff x="713214" y="4594266"/>
            <a:chExt cx="659180" cy="132291"/>
          </a:xfrm>
        </p:grpSpPr>
        <p:sp>
          <p:nvSpPr>
            <p:cNvPr id="3601" name="Google Shape;3601;p31"/>
            <p:cNvSpPr/>
            <p:nvPr/>
          </p:nvSpPr>
          <p:spPr>
            <a:xfrm rot="-5400000">
              <a:off x="975194" y="4603895"/>
              <a:ext cx="132285" cy="113028"/>
            </a:xfrm>
            <a:custGeom>
              <a:avLst/>
              <a:gdLst/>
              <a:ahLst/>
              <a:cxnLst/>
              <a:rect l="l" t="t" r="r" b="b"/>
              <a:pathLst>
                <a:path w="2315" h="1978" extrusionOk="0">
                  <a:moveTo>
                    <a:pt x="980" y="0"/>
                  </a:moveTo>
                  <a:cubicBezTo>
                    <a:pt x="435" y="0"/>
                    <a:pt x="0" y="445"/>
                    <a:pt x="0" y="985"/>
                  </a:cubicBezTo>
                  <a:cubicBezTo>
                    <a:pt x="0" y="1583"/>
                    <a:pt x="490" y="1977"/>
                    <a:pt x="999" y="1977"/>
                  </a:cubicBezTo>
                  <a:cubicBezTo>
                    <a:pt x="1241" y="1977"/>
                    <a:pt x="1488" y="1888"/>
                    <a:pt x="1688" y="1688"/>
                  </a:cubicBezTo>
                  <a:cubicBezTo>
                    <a:pt x="2315" y="1061"/>
                    <a:pt x="1874" y="0"/>
                    <a:pt x="992" y="0"/>
                  </a:cubicBezTo>
                  <a:cubicBezTo>
                    <a:pt x="988" y="0"/>
                    <a:pt x="984" y="0"/>
                    <a:pt x="9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2" name="Google Shape;3602;p31"/>
            <p:cNvSpPr/>
            <p:nvPr/>
          </p:nvSpPr>
          <p:spPr>
            <a:xfrm rot="-5400000">
              <a:off x="703785" y="4603695"/>
              <a:ext cx="132285" cy="113428"/>
            </a:xfrm>
            <a:custGeom>
              <a:avLst/>
              <a:gdLst/>
              <a:ahLst/>
              <a:cxnLst/>
              <a:rect l="l" t="t" r="r" b="b"/>
              <a:pathLst>
                <a:path w="2315" h="1985" extrusionOk="0">
                  <a:moveTo>
                    <a:pt x="992" y="1"/>
                  </a:moveTo>
                  <a:cubicBezTo>
                    <a:pt x="441" y="1"/>
                    <a:pt x="0" y="448"/>
                    <a:pt x="0" y="992"/>
                  </a:cubicBezTo>
                  <a:cubicBezTo>
                    <a:pt x="0" y="1590"/>
                    <a:pt x="490" y="1985"/>
                    <a:pt x="999" y="1985"/>
                  </a:cubicBezTo>
                  <a:cubicBezTo>
                    <a:pt x="1241" y="1985"/>
                    <a:pt x="1488" y="1895"/>
                    <a:pt x="1688" y="1695"/>
                  </a:cubicBezTo>
                  <a:cubicBezTo>
                    <a:pt x="2315" y="1068"/>
                    <a:pt x="1874" y="1"/>
                    <a:pt x="9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3603;p31"/>
            <p:cNvSpPr/>
            <p:nvPr/>
          </p:nvSpPr>
          <p:spPr>
            <a:xfrm rot="10800000">
              <a:off x="1256032" y="4616736"/>
              <a:ext cx="116361" cy="109821"/>
            </a:xfrm>
            <a:custGeom>
              <a:avLst/>
              <a:gdLst/>
              <a:ahLst/>
              <a:cxnLst/>
              <a:rect l="l" t="t" r="r" b="b"/>
              <a:pathLst>
                <a:path w="4884" h="4609" extrusionOk="0">
                  <a:moveTo>
                    <a:pt x="2436" y="0"/>
                  </a:moveTo>
                  <a:cubicBezTo>
                    <a:pt x="2343" y="0"/>
                    <a:pt x="2250" y="5"/>
                    <a:pt x="2156" y="17"/>
                  </a:cubicBezTo>
                  <a:cubicBezTo>
                    <a:pt x="895" y="175"/>
                    <a:pt x="0" y="1325"/>
                    <a:pt x="152" y="2586"/>
                  </a:cubicBezTo>
                  <a:cubicBezTo>
                    <a:pt x="298" y="3755"/>
                    <a:pt x="1289" y="4608"/>
                    <a:pt x="2432" y="4608"/>
                  </a:cubicBezTo>
                  <a:cubicBezTo>
                    <a:pt x="2527" y="4608"/>
                    <a:pt x="2624" y="4602"/>
                    <a:pt x="2721" y="4590"/>
                  </a:cubicBezTo>
                  <a:cubicBezTo>
                    <a:pt x="3981" y="4439"/>
                    <a:pt x="4883" y="3288"/>
                    <a:pt x="4725" y="2021"/>
                  </a:cubicBezTo>
                  <a:cubicBezTo>
                    <a:pt x="4585" y="854"/>
                    <a:pt x="3588" y="0"/>
                    <a:pt x="243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04" name="Google Shape;3604;p31"/>
          <p:cNvSpPr txBox="1">
            <a:spLocks noGrp="1"/>
          </p:cNvSpPr>
          <p:nvPr>
            <p:ph type="title"/>
          </p:nvPr>
        </p:nvSpPr>
        <p:spPr>
          <a:xfrm>
            <a:off x="713225" y="544675"/>
            <a:ext cx="7717500" cy="470700"/>
          </a:xfrm>
          <a:prstGeom prst="rect">
            <a:avLst/>
          </a:prstGeom>
        </p:spPr>
        <p:txBody>
          <a:bodyPr spcFirstLastPara="1" wrap="square" lIns="91425" tIns="91425" rIns="91425" bIns="91425" anchor="t" anchorCtr="0">
            <a:noAutofit/>
          </a:bodyPr>
          <a:lstStyle>
            <a:lvl1pPr lvl="0" rtl="0">
              <a:spcBef>
                <a:spcPts val="0"/>
              </a:spcBef>
              <a:spcAft>
                <a:spcPts val="0"/>
              </a:spcAft>
              <a:buSzPts val="3100"/>
              <a:buNone/>
              <a:defRPr sz="3000">
                <a:solidFill>
                  <a:schemeClr val="accent1"/>
                </a:solidFill>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p:cSld name="CUSTOM_6">
    <p:spTree>
      <p:nvGrpSpPr>
        <p:cNvPr id="1" name="Shape 3968"/>
        <p:cNvGrpSpPr/>
        <p:nvPr/>
      </p:nvGrpSpPr>
      <p:grpSpPr>
        <a:xfrm>
          <a:off x="0" y="0"/>
          <a:ext cx="0" cy="0"/>
          <a:chOff x="0" y="0"/>
          <a:chExt cx="0" cy="0"/>
        </a:xfrm>
      </p:grpSpPr>
      <p:grpSp>
        <p:nvGrpSpPr>
          <p:cNvPr id="3969" name="Google Shape;3969;p35"/>
          <p:cNvGrpSpPr/>
          <p:nvPr/>
        </p:nvGrpSpPr>
        <p:grpSpPr>
          <a:xfrm>
            <a:off x="-43" y="10353"/>
            <a:ext cx="9144320" cy="5122828"/>
            <a:chOff x="-1238155" y="5411805"/>
            <a:chExt cx="9305302" cy="5122828"/>
          </a:xfrm>
        </p:grpSpPr>
        <p:sp>
          <p:nvSpPr>
            <p:cNvPr id="3970" name="Google Shape;3970;p35"/>
            <p:cNvSpPr/>
            <p:nvPr/>
          </p:nvSpPr>
          <p:spPr>
            <a:xfrm>
              <a:off x="-1238155" y="5411805"/>
              <a:ext cx="672035" cy="647059"/>
            </a:xfrm>
            <a:custGeom>
              <a:avLst/>
              <a:gdLst/>
              <a:ahLst/>
              <a:cxnLst/>
              <a:rect l="l" t="t" r="r" b="b"/>
              <a:pathLst>
                <a:path w="14547" h="14548" extrusionOk="0">
                  <a:moveTo>
                    <a:pt x="14374" y="173"/>
                  </a:moveTo>
                  <a:lnTo>
                    <a:pt x="14374" y="14375"/>
                  </a:lnTo>
                  <a:lnTo>
                    <a:pt x="172" y="14375"/>
                  </a:lnTo>
                  <a:lnTo>
                    <a:pt x="172" y="173"/>
                  </a:lnTo>
                  <a:close/>
                  <a:moveTo>
                    <a:pt x="0" y="1"/>
                  </a:moveTo>
                  <a:lnTo>
                    <a:pt x="0" y="14547"/>
                  </a:lnTo>
                  <a:lnTo>
                    <a:pt x="14547" y="14547"/>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3971;p35"/>
            <p:cNvSpPr/>
            <p:nvPr/>
          </p:nvSpPr>
          <p:spPr>
            <a:xfrm>
              <a:off x="-574116" y="5411805"/>
              <a:ext cx="672081" cy="647059"/>
            </a:xfrm>
            <a:custGeom>
              <a:avLst/>
              <a:gdLst/>
              <a:ahLst/>
              <a:cxnLst/>
              <a:rect l="l" t="t" r="r" b="b"/>
              <a:pathLst>
                <a:path w="14548" h="14548" extrusionOk="0">
                  <a:moveTo>
                    <a:pt x="14375" y="173"/>
                  </a:moveTo>
                  <a:lnTo>
                    <a:pt x="14375" y="14375"/>
                  </a:lnTo>
                  <a:lnTo>
                    <a:pt x="173" y="14375"/>
                  </a:lnTo>
                  <a:lnTo>
                    <a:pt x="173" y="173"/>
                  </a:lnTo>
                  <a:close/>
                  <a:moveTo>
                    <a:pt x="0" y="1"/>
                  </a:moveTo>
                  <a:lnTo>
                    <a:pt x="0" y="14547"/>
                  </a:lnTo>
                  <a:lnTo>
                    <a:pt x="14547" y="14547"/>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2" name="Google Shape;3972;p35"/>
            <p:cNvSpPr/>
            <p:nvPr/>
          </p:nvSpPr>
          <p:spPr>
            <a:xfrm>
              <a:off x="89924" y="5411805"/>
              <a:ext cx="672081" cy="647059"/>
            </a:xfrm>
            <a:custGeom>
              <a:avLst/>
              <a:gdLst/>
              <a:ahLst/>
              <a:cxnLst/>
              <a:rect l="l" t="t" r="r" b="b"/>
              <a:pathLst>
                <a:path w="14548" h="14548" extrusionOk="0">
                  <a:moveTo>
                    <a:pt x="14375" y="173"/>
                  </a:moveTo>
                  <a:lnTo>
                    <a:pt x="14375" y="14375"/>
                  </a:lnTo>
                  <a:lnTo>
                    <a:pt x="173" y="14375"/>
                  </a:lnTo>
                  <a:lnTo>
                    <a:pt x="173" y="173"/>
                  </a:lnTo>
                  <a:close/>
                  <a:moveTo>
                    <a:pt x="1" y="1"/>
                  </a:moveTo>
                  <a:lnTo>
                    <a:pt x="1" y="14547"/>
                  </a:lnTo>
                  <a:lnTo>
                    <a:pt x="14548" y="14547"/>
                  </a:lnTo>
                  <a:lnTo>
                    <a:pt x="14548"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35"/>
            <p:cNvSpPr/>
            <p:nvPr/>
          </p:nvSpPr>
          <p:spPr>
            <a:xfrm>
              <a:off x="754010" y="5411805"/>
              <a:ext cx="672081" cy="647059"/>
            </a:xfrm>
            <a:custGeom>
              <a:avLst/>
              <a:gdLst/>
              <a:ahLst/>
              <a:cxnLst/>
              <a:rect l="l" t="t" r="r" b="b"/>
              <a:pathLst>
                <a:path w="14548" h="14548" extrusionOk="0">
                  <a:moveTo>
                    <a:pt x="14375" y="173"/>
                  </a:moveTo>
                  <a:lnTo>
                    <a:pt x="14375" y="14375"/>
                  </a:lnTo>
                  <a:lnTo>
                    <a:pt x="173" y="14375"/>
                  </a:lnTo>
                  <a:lnTo>
                    <a:pt x="173" y="173"/>
                  </a:lnTo>
                  <a:close/>
                  <a:moveTo>
                    <a:pt x="0" y="1"/>
                  </a:moveTo>
                  <a:lnTo>
                    <a:pt x="0" y="14547"/>
                  </a:lnTo>
                  <a:lnTo>
                    <a:pt x="14547" y="14547"/>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35"/>
            <p:cNvSpPr/>
            <p:nvPr/>
          </p:nvSpPr>
          <p:spPr>
            <a:xfrm>
              <a:off x="1418050" y="5411805"/>
              <a:ext cx="672405" cy="647059"/>
            </a:xfrm>
            <a:custGeom>
              <a:avLst/>
              <a:gdLst/>
              <a:ahLst/>
              <a:cxnLst/>
              <a:rect l="l" t="t" r="r" b="b"/>
              <a:pathLst>
                <a:path w="14555" h="14548" extrusionOk="0">
                  <a:moveTo>
                    <a:pt x="14382" y="173"/>
                  </a:moveTo>
                  <a:lnTo>
                    <a:pt x="14382" y="14375"/>
                  </a:lnTo>
                  <a:lnTo>
                    <a:pt x="173" y="14375"/>
                  </a:lnTo>
                  <a:lnTo>
                    <a:pt x="173" y="173"/>
                  </a:lnTo>
                  <a:close/>
                  <a:moveTo>
                    <a:pt x="1" y="1"/>
                  </a:moveTo>
                  <a:lnTo>
                    <a:pt x="1" y="14547"/>
                  </a:lnTo>
                  <a:lnTo>
                    <a:pt x="14554" y="14547"/>
                  </a:lnTo>
                  <a:lnTo>
                    <a:pt x="14554"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5" name="Google Shape;3975;p35"/>
            <p:cNvSpPr/>
            <p:nvPr/>
          </p:nvSpPr>
          <p:spPr>
            <a:xfrm>
              <a:off x="2082136" y="5411805"/>
              <a:ext cx="672358" cy="647059"/>
            </a:xfrm>
            <a:custGeom>
              <a:avLst/>
              <a:gdLst/>
              <a:ahLst/>
              <a:cxnLst/>
              <a:rect l="l" t="t" r="r" b="b"/>
              <a:pathLst>
                <a:path w="14554" h="14548" extrusionOk="0">
                  <a:moveTo>
                    <a:pt x="14382" y="173"/>
                  </a:moveTo>
                  <a:lnTo>
                    <a:pt x="14382" y="14375"/>
                  </a:lnTo>
                  <a:lnTo>
                    <a:pt x="173" y="14375"/>
                  </a:lnTo>
                  <a:lnTo>
                    <a:pt x="173" y="173"/>
                  </a:lnTo>
                  <a:close/>
                  <a:moveTo>
                    <a:pt x="0" y="1"/>
                  </a:moveTo>
                  <a:lnTo>
                    <a:pt x="0" y="14547"/>
                  </a:lnTo>
                  <a:lnTo>
                    <a:pt x="14554" y="14547"/>
                  </a:lnTo>
                  <a:lnTo>
                    <a:pt x="14554"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6" name="Google Shape;3976;p35"/>
            <p:cNvSpPr/>
            <p:nvPr/>
          </p:nvSpPr>
          <p:spPr>
            <a:xfrm>
              <a:off x="2746176" y="5411805"/>
              <a:ext cx="672405" cy="647059"/>
            </a:xfrm>
            <a:custGeom>
              <a:avLst/>
              <a:gdLst/>
              <a:ahLst/>
              <a:cxnLst/>
              <a:rect l="l" t="t" r="r" b="b"/>
              <a:pathLst>
                <a:path w="14555" h="14548" extrusionOk="0">
                  <a:moveTo>
                    <a:pt x="14382" y="173"/>
                  </a:moveTo>
                  <a:lnTo>
                    <a:pt x="14382" y="14375"/>
                  </a:lnTo>
                  <a:lnTo>
                    <a:pt x="173" y="14375"/>
                  </a:lnTo>
                  <a:lnTo>
                    <a:pt x="173" y="173"/>
                  </a:lnTo>
                  <a:close/>
                  <a:moveTo>
                    <a:pt x="1" y="1"/>
                  </a:moveTo>
                  <a:lnTo>
                    <a:pt x="1" y="14547"/>
                  </a:lnTo>
                  <a:lnTo>
                    <a:pt x="14554" y="14547"/>
                  </a:lnTo>
                  <a:lnTo>
                    <a:pt x="14554"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7" name="Google Shape;3977;p35"/>
            <p:cNvSpPr/>
            <p:nvPr/>
          </p:nvSpPr>
          <p:spPr>
            <a:xfrm>
              <a:off x="3410262" y="5411805"/>
              <a:ext cx="672358" cy="647059"/>
            </a:xfrm>
            <a:custGeom>
              <a:avLst/>
              <a:gdLst/>
              <a:ahLst/>
              <a:cxnLst/>
              <a:rect l="l" t="t" r="r" b="b"/>
              <a:pathLst>
                <a:path w="14554" h="14548" extrusionOk="0">
                  <a:moveTo>
                    <a:pt x="14382" y="173"/>
                  </a:moveTo>
                  <a:lnTo>
                    <a:pt x="14382" y="14375"/>
                  </a:lnTo>
                  <a:lnTo>
                    <a:pt x="173" y="14375"/>
                  </a:lnTo>
                  <a:lnTo>
                    <a:pt x="173" y="173"/>
                  </a:lnTo>
                  <a:close/>
                  <a:moveTo>
                    <a:pt x="0" y="1"/>
                  </a:moveTo>
                  <a:lnTo>
                    <a:pt x="0" y="14547"/>
                  </a:lnTo>
                  <a:lnTo>
                    <a:pt x="14554" y="14547"/>
                  </a:lnTo>
                  <a:lnTo>
                    <a:pt x="14554"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8" name="Google Shape;3978;p35"/>
            <p:cNvSpPr/>
            <p:nvPr/>
          </p:nvSpPr>
          <p:spPr>
            <a:xfrm>
              <a:off x="4074464" y="5411805"/>
              <a:ext cx="672405" cy="647059"/>
            </a:xfrm>
            <a:custGeom>
              <a:avLst/>
              <a:gdLst/>
              <a:ahLst/>
              <a:cxnLst/>
              <a:rect l="l" t="t" r="r" b="b"/>
              <a:pathLst>
                <a:path w="14555" h="14548" extrusionOk="0">
                  <a:moveTo>
                    <a:pt x="14382" y="173"/>
                  </a:moveTo>
                  <a:lnTo>
                    <a:pt x="14382" y="14375"/>
                  </a:lnTo>
                  <a:lnTo>
                    <a:pt x="173" y="14375"/>
                  </a:lnTo>
                  <a:lnTo>
                    <a:pt x="173" y="173"/>
                  </a:lnTo>
                  <a:close/>
                  <a:moveTo>
                    <a:pt x="1" y="1"/>
                  </a:moveTo>
                  <a:lnTo>
                    <a:pt x="1" y="14547"/>
                  </a:lnTo>
                  <a:lnTo>
                    <a:pt x="14554" y="14547"/>
                  </a:lnTo>
                  <a:lnTo>
                    <a:pt x="14554"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9" name="Google Shape;3979;p35"/>
            <p:cNvSpPr/>
            <p:nvPr/>
          </p:nvSpPr>
          <p:spPr>
            <a:xfrm>
              <a:off x="4738387" y="5411805"/>
              <a:ext cx="672358" cy="647059"/>
            </a:xfrm>
            <a:custGeom>
              <a:avLst/>
              <a:gdLst/>
              <a:ahLst/>
              <a:cxnLst/>
              <a:rect l="l" t="t" r="r" b="b"/>
              <a:pathLst>
                <a:path w="14554" h="14548" extrusionOk="0">
                  <a:moveTo>
                    <a:pt x="14382" y="173"/>
                  </a:moveTo>
                  <a:lnTo>
                    <a:pt x="14382" y="14375"/>
                  </a:lnTo>
                  <a:lnTo>
                    <a:pt x="172" y="14375"/>
                  </a:lnTo>
                  <a:lnTo>
                    <a:pt x="172" y="173"/>
                  </a:lnTo>
                  <a:close/>
                  <a:moveTo>
                    <a:pt x="0" y="1"/>
                  </a:moveTo>
                  <a:lnTo>
                    <a:pt x="0" y="14547"/>
                  </a:lnTo>
                  <a:lnTo>
                    <a:pt x="14554" y="14547"/>
                  </a:lnTo>
                  <a:lnTo>
                    <a:pt x="14554"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35"/>
            <p:cNvSpPr/>
            <p:nvPr/>
          </p:nvSpPr>
          <p:spPr>
            <a:xfrm>
              <a:off x="5402750" y="5411805"/>
              <a:ext cx="672081" cy="647059"/>
            </a:xfrm>
            <a:custGeom>
              <a:avLst/>
              <a:gdLst/>
              <a:ahLst/>
              <a:cxnLst/>
              <a:rect l="l" t="t" r="r" b="b"/>
              <a:pathLst>
                <a:path w="14548" h="14548" extrusionOk="0">
                  <a:moveTo>
                    <a:pt x="14375" y="173"/>
                  </a:moveTo>
                  <a:lnTo>
                    <a:pt x="14375" y="14375"/>
                  </a:lnTo>
                  <a:lnTo>
                    <a:pt x="173" y="14375"/>
                  </a:lnTo>
                  <a:lnTo>
                    <a:pt x="173" y="173"/>
                  </a:lnTo>
                  <a:close/>
                  <a:moveTo>
                    <a:pt x="1" y="1"/>
                  </a:moveTo>
                  <a:lnTo>
                    <a:pt x="1" y="14547"/>
                  </a:lnTo>
                  <a:lnTo>
                    <a:pt x="14547" y="14547"/>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1" name="Google Shape;3981;p35"/>
            <p:cNvSpPr/>
            <p:nvPr/>
          </p:nvSpPr>
          <p:spPr>
            <a:xfrm>
              <a:off x="6066836" y="5411805"/>
              <a:ext cx="672035" cy="647059"/>
            </a:xfrm>
            <a:custGeom>
              <a:avLst/>
              <a:gdLst/>
              <a:ahLst/>
              <a:cxnLst/>
              <a:rect l="l" t="t" r="r" b="b"/>
              <a:pathLst>
                <a:path w="14547" h="14548" extrusionOk="0">
                  <a:moveTo>
                    <a:pt x="14375" y="173"/>
                  </a:moveTo>
                  <a:lnTo>
                    <a:pt x="14375" y="14375"/>
                  </a:lnTo>
                  <a:lnTo>
                    <a:pt x="172" y="14375"/>
                  </a:lnTo>
                  <a:lnTo>
                    <a:pt x="172" y="173"/>
                  </a:lnTo>
                  <a:close/>
                  <a:moveTo>
                    <a:pt x="0" y="1"/>
                  </a:moveTo>
                  <a:lnTo>
                    <a:pt x="0" y="14547"/>
                  </a:lnTo>
                  <a:lnTo>
                    <a:pt x="14547" y="14547"/>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2" name="Google Shape;3982;p35"/>
            <p:cNvSpPr/>
            <p:nvPr/>
          </p:nvSpPr>
          <p:spPr>
            <a:xfrm>
              <a:off x="-1238155" y="7969210"/>
              <a:ext cx="672035" cy="647370"/>
            </a:xfrm>
            <a:custGeom>
              <a:avLst/>
              <a:gdLst/>
              <a:ahLst/>
              <a:cxnLst/>
              <a:rect l="l" t="t" r="r" b="b"/>
              <a:pathLst>
                <a:path w="14547" h="14555" extrusionOk="0">
                  <a:moveTo>
                    <a:pt x="14374" y="173"/>
                  </a:moveTo>
                  <a:lnTo>
                    <a:pt x="14374" y="14382"/>
                  </a:lnTo>
                  <a:lnTo>
                    <a:pt x="172" y="14382"/>
                  </a:lnTo>
                  <a:lnTo>
                    <a:pt x="172" y="173"/>
                  </a:lnTo>
                  <a:close/>
                  <a:moveTo>
                    <a:pt x="0" y="1"/>
                  </a:moveTo>
                  <a:lnTo>
                    <a:pt x="0" y="14554"/>
                  </a:lnTo>
                  <a:lnTo>
                    <a:pt x="14547" y="14554"/>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35"/>
            <p:cNvSpPr/>
            <p:nvPr/>
          </p:nvSpPr>
          <p:spPr>
            <a:xfrm>
              <a:off x="-574116" y="7969210"/>
              <a:ext cx="672081" cy="647370"/>
            </a:xfrm>
            <a:custGeom>
              <a:avLst/>
              <a:gdLst/>
              <a:ahLst/>
              <a:cxnLst/>
              <a:rect l="l" t="t" r="r" b="b"/>
              <a:pathLst>
                <a:path w="14548" h="14555" extrusionOk="0">
                  <a:moveTo>
                    <a:pt x="14375" y="173"/>
                  </a:moveTo>
                  <a:lnTo>
                    <a:pt x="14375" y="14382"/>
                  </a:lnTo>
                  <a:lnTo>
                    <a:pt x="173" y="14382"/>
                  </a:lnTo>
                  <a:lnTo>
                    <a:pt x="173" y="173"/>
                  </a:lnTo>
                  <a:close/>
                  <a:moveTo>
                    <a:pt x="0" y="1"/>
                  </a:moveTo>
                  <a:lnTo>
                    <a:pt x="0" y="14554"/>
                  </a:lnTo>
                  <a:lnTo>
                    <a:pt x="14547" y="14554"/>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4" name="Google Shape;3984;p35"/>
            <p:cNvSpPr/>
            <p:nvPr/>
          </p:nvSpPr>
          <p:spPr>
            <a:xfrm>
              <a:off x="89924" y="7969210"/>
              <a:ext cx="672081" cy="647370"/>
            </a:xfrm>
            <a:custGeom>
              <a:avLst/>
              <a:gdLst/>
              <a:ahLst/>
              <a:cxnLst/>
              <a:rect l="l" t="t" r="r" b="b"/>
              <a:pathLst>
                <a:path w="14548" h="14555" extrusionOk="0">
                  <a:moveTo>
                    <a:pt x="14375" y="173"/>
                  </a:moveTo>
                  <a:lnTo>
                    <a:pt x="14375" y="14382"/>
                  </a:lnTo>
                  <a:lnTo>
                    <a:pt x="173" y="14382"/>
                  </a:lnTo>
                  <a:lnTo>
                    <a:pt x="173" y="173"/>
                  </a:lnTo>
                  <a:close/>
                  <a:moveTo>
                    <a:pt x="1" y="1"/>
                  </a:moveTo>
                  <a:lnTo>
                    <a:pt x="1" y="14554"/>
                  </a:lnTo>
                  <a:lnTo>
                    <a:pt x="14548" y="14554"/>
                  </a:lnTo>
                  <a:lnTo>
                    <a:pt x="14548"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5" name="Google Shape;3985;p35"/>
            <p:cNvSpPr/>
            <p:nvPr/>
          </p:nvSpPr>
          <p:spPr>
            <a:xfrm>
              <a:off x="754010" y="7969210"/>
              <a:ext cx="672081" cy="647370"/>
            </a:xfrm>
            <a:custGeom>
              <a:avLst/>
              <a:gdLst/>
              <a:ahLst/>
              <a:cxnLst/>
              <a:rect l="l" t="t" r="r" b="b"/>
              <a:pathLst>
                <a:path w="14548" h="14555" extrusionOk="0">
                  <a:moveTo>
                    <a:pt x="14375" y="173"/>
                  </a:moveTo>
                  <a:lnTo>
                    <a:pt x="14375" y="14382"/>
                  </a:lnTo>
                  <a:lnTo>
                    <a:pt x="173" y="14382"/>
                  </a:lnTo>
                  <a:lnTo>
                    <a:pt x="173" y="173"/>
                  </a:lnTo>
                  <a:close/>
                  <a:moveTo>
                    <a:pt x="0" y="1"/>
                  </a:moveTo>
                  <a:lnTo>
                    <a:pt x="0" y="14554"/>
                  </a:lnTo>
                  <a:lnTo>
                    <a:pt x="14547" y="14554"/>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3986;p35"/>
            <p:cNvSpPr/>
            <p:nvPr/>
          </p:nvSpPr>
          <p:spPr>
            <a:xfrm>
              <a:off x="1418050" y="7969210"/>
              <a:ext cx="672405" cy="647370"/>
            </a:xfrm>
            <a:custGeom>
              <a:avLst/>
              <a:gdLst/>
              <a:ahLst/>
              <a:cxnLst/>
              <a:rect l="l" t="t" r="r" b="b"/>
              <a:pathLst>
                <a:path w="14555" h="14555" extrusionOk="0">
                  <a:moveTo>
                    <a:pt x="14382" y="173"/>
                  </a:moveTo>
                  <a:lnTo>
                    <a:pt x="14382" y="14382"/>
                  </a:lnTo>
                  <a:lnTo>
                    <a:pt x="173" y="14382"/>
                  </a:lnTo>
                  <a:lnTo>
                    <a:pt x="173" y="173"/>
                  </a:lnTo>
                  <a:close/>
                  <a:moveTo>
                    <a:pt x="1" y="1"/>
                  </a:moveTo>
                  <a:lnTo>
                    <a:pt x="1" y="14554"/>
                  </a:lnTo>
                  <a:lnTo>
                    <a:pt x="14554" y="14554"/>
                  </a:lnTo>
                  <a:lnTo>
                    <a:pt x="14554"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3987;p35"/>
            <p:cNvSpPr/>
            <p:nvPr/>
          </p:nvSpPr>
          <p:spPr>
            <a:xfrm>
              <a:off x="2082136" y="7969210"/>
              <a:ext cx="672358" cy="647370"/>
            </a:xfrm>
            <a:custGeom>
              <a:avLst/>
              <a:gdLst/>
              <a:ahLst/>
              <a:cxnLst/>
              <a:rect l="l" t="t" r="r" b="b"/>
              <a:pathLst>
                <a:path w="14554" h="14555" extrusionOk="0">
                  <a:moveTo>
                    <a:pt x="14382" y="173"/>
                  </a:moveTo>
                  <a:lnTo>
                    <a:pt x="14382" y="14382"/>
                  </a:lnTo>
                  <a:lnTo>
                    <a:pt x="173" y="14382"/>
                  </a:lnTo>
                  <a:lnTo>
                    <a:pt x="173" y="173"/>
                  </a:lnTo>
                  <a:close/>
                  <a:moveTo>
                    <a:pt x="0" y="1"/>
                  </a:moveTo>
                  <a:lnTo>
                    <a:pt x="0" y="14554"/>
                  </a:lnTo>
                  <a:lnTo>
                    <a:pt x="14554" y="14554"/>
                  </a:lnTo>
                  <a:lnTo>
                    <a:pt x="14554"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8" name="Google Shape;3988;p35"/>
            <p:cNvSpPr/>
            <p:nvPr/>
          </p:nvSpPr>
          <p:spPr>
            <a:xfrm>
              <a:off x="2746176" y="7969210"/>
              <a:ext cx="672405" cy="647370"/>
            </a:xfrm>
            <a:custGeom>
              <a:avLst/>
              <a:gdLst/>
              <a:ahLst/>
              <a:cxnLst/>
              <a:rect l="l" t="t" r="r" b="b"/>
              <a:pathLst>
                <a:path w="14555" h="14555" extrusionOk="0">
                  <a:moveTo>
                    <a:pt x="14382" y="173"/>
                  </a:moveTo>
                  <a:lnTo>
                    <a:pt x="14382" y="14382"/>
                  </a:lnTo>
                  <a:lnTo>
                    <a:pt x="173" y="14382"/>
                  </a:lnTo>
                  <a:lnTo>
                    <a:pt x="173" y="173"/>
                  </a:lnTo>
                  <a:close/>
                  <a:moveTo>
                    <a:pt x="1" y="1"/>
                  </a:moveTo>
                  <a:lnTo>
                    <a:pt x="1" y="14554"/>
                  </a:lnTo>
                  <a:lnTo>
                    <a:pt x="14554" y="14554"/>
                  </a:lnTo>
                  <a:lnTo>
                    <a:pt x="14554"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9" name="Google Shape;3989;p35"/>
            <p:cNvSpPr/>
            <p:nvPr/>
          </p:nvSpPr>
          <p:spPr>
            <a:xfrm>
              <a:off x="3410262" y="7969210"/>
              <a:ext cx="672358" cy="647370"/>
            </a:xfrm>
            <a:custGeom>
              <a:avLst/>
              <a:gdLst/>
              <a:ahLst/>
              <a:cxnLst/>
              <a:rect l="l" t="t" r="r" b="b"/>
              <a:pathLst>
                <a:path w="14554" h="14555" extrusionOk="0">
                  <a:moveTo>
                    <a:pt x="14382" y="173"/>
                  </a:moveTo>
                  <a:lnTo>
                    <a:pt x="14382" y="14382"/>
                  </a:lnTo>
                  <a:lnTo>
                    <a:pt x="173" y="14382"/>
                  </a:lnTo>
                  <a:lnTo>
                    <a:pt x="173" y="173"/>
                  </a:lnTo>
                  <a:close/>
                  <a:moveTo>
                    <a:pt x="0" y="1"/>
                  </a:moveTo>
                  <a:lnTo>
                    <a:pt x="0" y="14554"/>
                  </a:lnTo>
                  <a:lnTo>
                    <a:pt x="14554" y="14554"/>
                  </a:lnTo>
                  <a:lnTo>
                    <a:pt x="14554"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3990;p35"/>
            <p:cNvSpPr/>
            <p:nvPr/>
          </p:nvSpPr>
          <p:spPr>
            <a:xfrm>
              <a:off x="4074301" y="7969210"/>
              <a:ext cx="672405" cy="647370"/>
            </a:xfrm>
            <a:custGeom>
              <a:avLst/>
              <a:gdLst/>
              <a:ahLst/>
              <a:cxnLst/>
              <a:rect l="l" t="t" r="r" b="b"/>
              <a:pathLst>
                <a:path w="14555" h="14555" extrusionOk="0">
                  <a:moveTo>
                    <a:pt x="14382" y="173"/>
                  </a:moveTo>
                  <a:lnTo>
                    <a:pt x="14382" y="14382"/>
                  </a:lnTo>
                  <a:lnTo>
                    <a:pt x="173" y="14382"/>
                  </a:lnTo>
                  <a:lnTo>
                    <a:pt x="173" y="173"/>
                  </a:lnTo>
                  <a:close/>
                  <a:moveTo>
                    <a:pt x="1" y="1"/>
                  </a:moveTo>
                  <a:lnTo>
                    <a:pt x="1" y="14554"/>
                  </a:lnTo>
                  <a:lnTo>
                    <a:pt x="14554" y="14554"/>
                  </a:lnTo>
                  <a:lnTo>
                    <a:pt x="14554"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1" name="Google Shape;3991;p35"/>
            <p:cNvSpPr/>
            <p:nvPr/>
          </p:nvSpPr>
          <p:spPr>
            <a:xfrm>
              <a:off x="4738387" y="7969210"/>
              <a:ext cx="672358" cy="647370"/>
            </a:xfrm>
            <a:custGeom>
              <a:avLst/>
              <a:gdLst/>
              <a:ahLst/>
              <a:cxnLst/>
              <a:rect l="l" t="t" r="r" b="b"/>
              <a:pathLst>
                <a:path w="14554" h="14555" extrusionOk="0">
                  <a:moveTo>
                    <a:pt x="14382" y="173"/>
                  </a:moveTo>
                  <a:lnTo>
                    <a:pt x="14382" y="14382"/>
                  </a:lnTo>
                  <a:lnTo>
                    <a:pt x="172" y="14382"/>
                  </a:lnTo>
                  <a:lnTo>
                    <a:pt x="172" y="173"/>
                  </a:lnTo>
                  <a:close/>
                  <a:moveTo>
                    <a:pt x="0" y="1"/>
                  </a:moveTo>
                  <a:lnTo>
                    <a:pt x="0" y="14554"/>
                  </a:lnTo>
                  <a:lnTo>
                    <a:pt x="14554" y="14554"/>
                  </a:lnTo>
                  <a:lnTo>
                    <a:pt x="14554"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3992;p35"/>
            <p:cNvSpPr/>
            <p:nvPr/>
          </p:nvSpPr>
          <p:spPr>
            <a:xfrm>
              <a:off x="5402750" y="7969210"/>
              <a:ext cx="672081" cy="647370"/>
            </a:xfrm>
            <a:custGeom>
              <a:avLst/>
              <a:gdLst/>
              <a:ahLst/>
              <a:cxnLst/>
              <a:rect l="l" t="t" r="r" b="b"/>
              <a:pathLst>
                <a:path w="14548" h="14555" extrusionOk="0">
                  <a:moveTo>
                    <a:pt x="14375" y="173"/>
                  </a:moveTo>
                  <a:lnTo>
                    <a:pt x="14375" y="14382"/>
                  </a:lnTo>
                  <a:lnTo>
                    <a:pt x="173" y="14382"/>
                  </a:lnTo>
                  <a:lnTo>
                    <a:pt x="173" y="173"/>
                  </a:lnTo>
                  <a:close/>
                  <a:moveTo>
                    <a:pt x="1" y="1"/>
                  </a:moveTo>
                  <a:lnTo>
                    <a:pt x="1" y="14554"/>
                  </a:lnTo>
                  <a:lnTo>
                    <a:pt x="14547" y="14554"/>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3993;p35"/>
            <p:cNvSpPr/>
            <p:nvPr/>
          </p:nvSpPr>
          <p:spPr>
            <a:xfrm>
              <a:off x="6066836" y="7969210"/>
              <a:ext cx="672035" cy="647370"/>
            </a:xfrm>
            <a:custGeom>
              <a:avLst/>
              <a:gdLst/>
              <a:ahLst/>
              <a:cxnLst/>
              <a:rect l="l" t="t" r="r" b="b"/>
              <a:pathLst>
                <a:path w="14547" h="14555" extrusionOk="0">
                  <a:moveTo>
                    <a:pt x="14375" y="173"/>
                  </a:moveTo>
                  <a:lnTo>
                    <a:pt x="14375" y="14382"/>
                  </a:lnTo>
                  <a:lnTo>
                    <a:pt x="172" y="14382"/>
                  </a:lnTo>
                  <a:lnTo>
                    <a:pt x="172" y="173"/>
                  </a:lnTo>
                  <a:close/>
                  <a:moveTo>
                    <a:pt x="0" y="1"/>
                  </a:moveTo>
                  <a:lnTo>
                    <a:pt x="0" y="14554"/>
                  </a:lnTo>
                  <a:lnTo>
                    <a:pt x="14547" y="14554"/>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4" name="Google Shape;3994;p35"/>
            <p:cNvSpPr/>
            <p:nvPr/>
          </p:nvSpPr>
          <p:spPr>
            <a:xfrm>
              <a:off x="-1238155" y="6051178"/>
              <a:ext cx="672035" cy="647014"/>
            </a:xfrm>
            <a:custGeom>
              <a:avLst/>
              <a:gdLst/>
              <a:ahLst/>
              <a:cxnLst/>
              <a:rect l="l" t="t" r="r" b="b"/>
              <a:pathLst>
                <a:path w="14547" h="14547" extrusionOk="0">
                  <a:moveTo>
                    <a:pt x="14374" y="172"/>
                  </a:moveTo>
                  <a:lnTo>
                    <a:pt x="14374" y="14375"/>
                  </a:lnTo>
                  <a:lnTo>
                    <a:pt x="172" y="14375"/>
                  </a:lnTo>
                  <a:lnTo>
                    <a:pt x="172" y="172"/>
                  </a:lnTo>
                  <a:close/>
                  <a:moveTo>
                    <a:pt x="0" y="0"/>
                  </a:moveTo>
                  <a:lnTo>
                    <a:pt x="0" y="14547"/>
                  </a:lnTo>
                  <a:lnTo>
                    <a:pt x="14547" y="14547"/>
                  </a:lnTo>
                  <a:lnTo>
                    <a:pt x="14547"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5" name="Google Shape;3995;p35"/>
            <p:cNvSpPr/>
            <p:nvPr/>
          </p:nvSpPr>
          <p:spPr>
            <a:xfrm>
              <a:off x="-574116" y="6051178"/>
              <a:ext cx="672081" cy="647014"/>
            </a:xfrm>
            <a:custGeom>
              <a:avLst/>
              <a:gdLst/>
              <a:ahLst/>
              <a:cxnLst/>
              <a:rect l="l" t="t" r="r" b="b"/>
              <a:pathLst>
                <a:path w="14548" h="14547" extrusionOk="0">
                  <a:moveTo>
                    <a:pt x="14375" y="172"/>
                  </a:moveTo>
                  <a:lnTo>
                    <a:pt x="14375" y="14375"/>
                  </a:lnTo>
                  <a:lnTo>
                    <a:pt x="173" y="14375"/>
                  </a:lnTo>
                  <a:lnTo>
                    <a:pt x="173" y="172"/>
                  </a:lnTo>
                  <a:close/>
                  <a:moveTo>
                    <a:pt x="0" y="0"/>
                  </a:moveTo>
                  <a:lnTo>
                    <a:pt x="0" y="14547"/>
                  </a:lnTo>
                  <a:lnTo>
                    <a:pt x="14547" y="14547"/>
                  </a:lnTo>
                  <a:lnTo>
                    <a:pt x="14547"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6" name="Google Shape;3996;p35"/>
            <p:cNvSpPr/>
            <p:nvPr/>
          </p:nvSpPr>
          <p:spPr>
            <a:xfrm>
              <a:off x="89924" y="6051178"/>
              <a:ext cx="672081" cy="647014"/>
            </a:xfrm>
            <a:custGeom>
              <a:avLst/>
              <a:gdLst/>
              <a:ahLst/>
              <a:cxnLst/>
              <a:rect l="l" t="t" r="r" b="b"/>
              <a:pathLst>
                <a:path w="14548" h="14547" extrusionOk="0">
                  <a:moveTo>
                    <a:pt x="14375" y="172"/>
                  </a:moveTo>
                  <a:lnTo>
                    <a:pt x="14375" y="14375"/>
                  </a:lnTo>
                  <a:lnTo>
                    <a:pt x="173" y="14375"/>
                  </a:lnTo>
                  <a:lnTo>
                    <a:pt x="173" y="172"/>
                  </a:lnTo>
                  <a:close/>
                  <a:moveTo>
                    <a:pt x="1" y="0"/>
                  </a:moveTo>
                  <a:lnTo>
                    <a:pt x="1" y="14547"/>
                  </a:lnTo>
                  <a:lnTo>
                    <a:pt x="14548" y="14547"/>
                  </a:lnTo>
                  <a:lnTo>
                    <a:pt x="14548"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7" name="Google Shape;3997;p35"/>
            <p:cNvSpPr/>
            <p:nvPr/>
          </p:nvSpPr>
          <p:spPr>
            <a:xfrm>
              <a:off x="754010" y="6051178"/>
              <a:ext cx="672081" cy="647014"/>
            </a:xfrm>
            <a:custGeom>
              <a:avLst/>
              <a:gdLst/>
              <a:ahLst/>
              <a:cxnLst/>
              <a:rect l="l" t="t" r="r" b="b"/>
              <a:pathLst>
                <a:path w="14548" h="14547" extrusionOk="0">
                  <a:moveTo>
                    <a:pt x="14375" y="172"/>
                  </a:moveTo>
                  <a:lnTo>
                    <a:pt x="14375" y="14375"/>
                  </a:lnTo>
                  <a:lnTo>
                    <a:pt x="173" y="14375"/>
                  </a:lnTo>
                  <a:lnTo>
                    <a:pt x="173" y="172"/>
                  </a:lnTo>
                  <a:close/>
                  <a:moveTo>
                    <a:pt x="0" y="0"/>
                  </a:moveTo>
                  <a:lnTo>
                    <a:pt x="0" y="14547"/>
                  </a:lnTo>
                  <a:lnTo>
                    <a:pt x="14547" y="14547"/>
                  </a:lnTo>
                  <a:lnTo>
                    <a:pt x="14547"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3998;p35"/>
            <p:cNvSpPr/>
            <p:nvPr/>
          </p:nvSpPr>
          <p:spPr>
            <a:xfrm>
              <a:off x="1418050" y="6051178"/>
              <a:ext cx="672405" cy="647014"/>
            </a:xfrm>
            <a:custGeom>
              <a:avLst/>
              <a:gdLst/>
              <a:ahLst/>
              <a:cxnLst/>
              <a:rect l="l" t="t" r="r" b="b"/>
              <a:pathLst>
                <a:path w="14555" h="14547" extrusionOk="0">
                  <a:moveTo>
                    <a:pt x="14382" y="172"/>
                  </a:moveTo>
                  <a:lnTo>
                    <a:pt x="14382" y="14375"/>
                  </a:lnTo>
                  <a:lnTo>
                    <a:pt x="173" y="14375"/>
                  </a:lnTo>
                  <a:lnTo>
                    <a:pt x="173" y="172"/>
                  </a:lnTo>
                  <a:close/>
                  <a:moveTo>
                    <a:pt x="1" y="0"/>
                  </a:moveTo>
                  <a:lnTo>
                    <a:pt x="1" y="14547"/>
                  </a:lnTo>
                  <a:lnTo>
                    <a:pt x="14554" y="14547"/>
                  </a:lnTo>
                  <a:lnTo>
                    <a:pt x="14554"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3999;p35"/>
            <p:cNvSpPr/>
            <p:nvPr/>
          </p:nvSpPr>
          <p:spPr>
            <a:xfrm>
              <a:off x="2082136" y="6051178"/>
              <a:ext cx="672358" cy="647014"/>
            </a:xfrm>
            <a:custGeom>
              <a:avLst/>
              <a:gdLst/>
              <a:ahLst/>
              <a:cxnLst/>
              <a:rect l="l" t="t" r="r" b="b"/>
              <a:pathLst>
                <a:path w="14554" h="14547" extrusionOk="0">
                  <a:moveTo>
                    <a:pt x="14382" y="172"/>
                  </a:moveTo>
                  <a:lnTo>
                    <a:pt x="14382" y="14375"/>
                  </a:lnTo>
                  <a:lnTo>
                    <a:pt x="173" y="14375"/>
                  </a:lnTo>
                  <a:lnTo>
                    <a:pt x="173" y="172"/>
                  </a:lnTo>
                  <a:close/>
                  <a:moveTo>
                    <a:pt x="0" y="0"/>
                  </a:moveTo>
                  <a:lnTo>
                    <a:pt x="0" y="14547"/>
                  </a:lnTo>
                  <a:lnTo>
                    <a:pt x="14554" y="14547"/>
                  </a:lnTo>
                  <a:lnTo>
                    <a:pt x="14554"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35"/>
            <p:cNvSpPr/>
            <p:nvPr/>
          </p:nvSpPr>
          <p:spPr>
            <a:xfrm>
              <a:off x="2746176" y="6051178"/>
              <a:ext cx="672405" cy="647014"/>
            </a:xfrm>
            <a:custGeom>
              <a:avLst/>
              <a:gdLst/>
              <a:ahLst/>
              <a:cxnLst/>
              <a:rect l="l" t="t" r="r" b="b"/>
              <a:pathLst>
                <a:path w="14555" h="14547" extrusionOk="0">
                  <a:moveTo>
                    <a:pt x="14382" y="172"/>
                  </a:moveTo>
                  <a:lnTo>
                    <a:pt x="14382" y="14375"/>
                  </a:lnTo>
                  <a:lnTo>
                    <a:pt x="173" y="14375"/>
                  </a:lnTo>
                  <a:lnTo>
                    <a:pt x="173" y="172"/>
                  </a:lnTo>
                  <a:close/>
                  <a:moveTo>
                    <a:pt x="1" y="0"/>
                  </a:moveTo>
                  <a:lnTo>
                    <a:pt x="1" y="14547"/>
                  </a:lnTo>
                  <a:lnTo>
                    <a:pt x="14554" y="14547"/>
                  </a:lnTo>
                  <a:lnTo>
                    <a:pt x="14554"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35"/>
            <p:cNvSpPr/>
            <p:nvPr/>
          </p:nvSpPr>
          <p:spPr>
            <a:xfrm>
              <a:off x="3410262" y="6051178"/>
              <a:ext cx="672358" cy="647014"/>
            </a:xfrm>
            <a:custGeom>
              <a:avLst/>
              <a:gdLst/>
              <a:ahLst/>
              <a:cxnLst/>
              <a:rect l="l" t="t" r="r" b="b"/>
              <a:pathLst>
                <a:path w="14554" h="14547" extrusionOk="0">
                  <a:moveTo>
                    <a:pt x="14382" y="172"/>
                  </a:moveTo>
                  <a:lnTo>
                    <a:pt x="14382" y="14375"/>
                  </a:lnTo>
                  <a:lnTo>
                    <a:pt x="173" y="14375"/>
                  </a:lnTo>
                  <a:lnTo>
                    <a:pt x="173" y="172"/>
                  </a:lnTo>
                  <a:close/>
                  <a:moveTo>
                    <a:pt x="0" y="0"/>
                  </a:moveTo>
                  <a:lnTo>
                    <a:pt x="0" y="14547"/>
                  </a:lnTo>
                  <a:lnTo>
                    <a:pt x="14554" y="14547"/>
                  </a:lnTo>
                  <a:lnTo>
                    <a:pt x="14554"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2" name="Google Shape;4002;p35"/>
            <p:cNvSpPr/>
            <p:nvPr/>
          </p:nvSpPr>
          <p:spPr>
            <a:xfrm>
              <a:off x="4074301" y="6051178"/>
              <a:ext cx="672405" cy="647014"/>
            </a:xfrm>
            <a:custGeom>
              <a:avLst/>
              <a:gdLst/>
              <a:ahLst/>
              <a:cxnLst/>
              <a:rect l="l" t="t" r="r" b="b"/>
              <a:pathLst>
                <a:path w="14555" h="14547" extrusionOk="0">
                  <a:moveTo>
                    <a:pt x="14382" y="172"/>
                  </a:moveTo>
                  <a:lnTo>
                    <a:pt x="14382" y="14375"/>
                  </a:lnTo>
                  <a:lnTo>
                    <a:pt x="173" y="14375"/>
                  </a:lnTo>
                  <a:lnTo>
                    <a:pt x="173" y="172"/>
                  </a:lnTo>
                  <a:close/>
                  <a:moveTo>
                    <a:pt x="1" y="0"/>
                  </a:moveTo>
                  <a:lnTo>
                    <a:pt x="1" y="14547"/>
                  </a:lnTo>
                  <a:lnTo>
                    <a:pt x="14554" y="14547"/>
                  </a:lnTo>
                  <a:lnTo>
                    <a:pt x="14554"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4003;p35"/>
            <p:cNvSpPr/>
            <p:nvPr/>
          </p:nvSpPr>
          <p:spPr>
            <a:xfrm>
              <a:off x="4738387" y="6051178"/>
              <a:ext cx="672358" cy="647014"/>
            </a:xfrm>
            <a:custGeom>
              <a:avLst/>
              <a:gdLst/>
              <a:ahLst/>
              <a:cxnLst/>
              <a:rect l="l" t="t" r="r" b="b"/>
              <a:pathLst>
                <a:path w="14554" h="14547" extrusionOk="0">
                  <a:moveTo>
                    <a:pt x="14382" y="172"/>
                  </a:moveTo>
                  <a:lnTo>
                    <a:pt x="14382" y="14375"/>
                  </a:lnTo>
                  <a:lnTo>
                    <a:pt x="172" y="14375"/>
                  </a:lnTo>
                  <a:lnTo>
                    <a:pt x="172" y="172"/>
                  </a:lnTo>
                  <a:close/>
                  <a:moveTo>
                    <a:pt x="0" y="0"/>
                  </a:moveTo>
                  <a:lnTo>
                    <a:pt x="0" y="14547"/>
                  </a:lnTo>
                  <a:lnTo>
                    <a:pt x="14554" y="14547"/>
                  </a:lnTo>
                  <a:lnTo>
                    <a:pt x="14554"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35"/>
            <p:cNvSpPr/>
            <p:nvPr/>
          </p:nvSpPr>
          <p:spPr>
            <a:xfrm>
              <a:off x="5402750" y="6051178"/>
              <a:ext cx="672081" cy="647014"/>
            </a:xfrm>
            <a:custGeom>
              <a:avLst/>
              <a:gdLst/>
              <a:ahLst/>
              <a:cxnLst/>
              <a:rect l="l" t="t" r="r" b="b"/>
              <a:pathLst>
                <a:path w="14548" h="14547" extrusionOk="0">
                  <a:moveTo>
                    <a:pt x="14375" y="172"/>
                  </a:moveTo>
                  <a:lnTo>
                    <a:pt x="14375" y="14375"/>
                  </a:lnTo>
                  <a:lnTo>
                    <a:pt x="173" y="14375"/>
                  </a:lnTo>
                  <a:lnTo>
                    <a:pt x="173" y="172"/>
                  </a:lnTo>
                  <a:close/>
                  <a:moveTo>
                    <a:pt x="1" y="0"/>
                  </a:moveTo>
                  <a:lnTo>
                    <a:pt x="1" y="14547"/>
                  </a:lnTo>
                  <a:lnTo>
                    <a:pt x="14547" y="14547"/>
                  </a:lnTo>
                  <a:lnTo>
                    <a:pt x="14547"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5" name="Google Shape;4005;p35"/>
            <p:cNvSpPr/>
            <p:nvPr/>
          </p:nvSpPr>
          <p:spPr>
            <a:xfrm>
              <a:off x="6066836" y="6051178"/>
              <a:ext cx="672035" cy="647014"/>
            </a:xfrm>
            <a:custGeom>
              <a:avLst/>
              <a:gdLst/>
              <a:ahLst/>
              <a:cxnLst/>
              <a:rect l="l" t="t" r="r" b="b"/>
              <a:pathLst>
                <a:path w="14547" h="14547" extrusionOk="0">
                  <a:moveTo>
                    <a:pt x="14375" y="172"/>
                  </a:moveTo>
                  <a:lnTo>
                    <a:pt x="14375" y="14375"/>
                  </a:lnTo>
                  <a:lnTo>
                    <a:pt x="172" y="14375"/>
                  </a:lnTo>
                  <a:lnTo>
                    <a:pt x="172" y="172"/>
                  </a:lnTo>
                  <a:close/>
                  <a:moveTo>
                    <a:pt x="0" y="0"/>
                  </a:moveTo>
                  <a:lnTo>
                    <a:pt x="0" y="14547"/>
                  </a:lnTo>
                  <a:lnTo>
                    <a:pt x="14547" y="14547"/>
                  </a:lnTo>
                  <a:lnTo>
                    <a:pt x="14547"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6" name="Google Shape;4006;p35"/>
            <p:cNvSpPr/>
            <p:nvPr/>
          </p:nvSpPr>
          <p:spPr>
            <a:xfrm>
              <a:off x="-1238155" y="6690508"/>
              <a:ext cx="672035" cy="647059"/>
            </a:xfrm>
            <a:custGeom>
              <a:avLst/>
              <a:gdLst/>
              <a:ahLst/>
              <a:cxnLst/>
              <a:rect l="l" t="t" r="r" b="b"/>
              <a:pathLst>
                <a:path w="14547" h="14548" extrusionOk="0">
                  <a:moveTo>
                    <a:pt x="14374" y="173"/>
                  </a:moveTo>
                  <a:lnTo>
                    <a:pt x="14374" y="14375"/>
                  </a:lnTo>
                  <a:lnTo>
                    <a:pt x="172" y="14375"/>
                  </a:lnTo>
                  <a:lnTo>
                    <a:pt x="172" y="173"/>
                  </a:lnTo>
                  <a:close/>
                  <a:moveTo>
                    <a:pt x="0" y="1"/>
                  </a:moveTo>
                  <a:lnTo>
                    <a:pt x="0" y="14547"/>
                  </a:lnTo>
                  <a:lnTo>
                    <a:pt x="14547" y="14547"/>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35"/>
            <p:cNvSpPr/>
            <p:nvPr/>
          </p:nvSpPr>
          <p:spPr>
            <a:xfrm>
              <a:off x="-574116" y="6690508"/>
              <a:ext cx="672081" cy="647059"/>
            </a:xfrm>
            <a:custGeom>
              <a:avLst/>
              <a:gdLst/>
              <a:ahLst/>
              <a:cxnLst/>
              <a:rect l="l" t="t" r="r" b="b"/>
              <a:pathLst>
                <a:path w="14548" h="14548" extrusionOk="0">
                  <a:moveTo>
                    <a:pt x="14375" y="173"/>
                  </a:moveTo>
                  <a:lnTo>
                    <a:pt x="14375" y="14375"/>
                  </a:lnTo>
                  <a:lnTo>
                    <a:pt x="173" y="14375"/>
                  </a:lnTo>
                  <a:lnTo>
                    <a:pt x="173" y="173"/>
                  </a:lnTo>
                  <a:close/>
                  <a:moveTo>
                    <a:pt x="0" y="1"/>
                  </a:moveTo>
                  <a:lnTo>
                    <a:pt x="0" y="14547"/>
                  </a:lnTo>
                  <a:lnTo>
                    <a:pt x="14547" y="14547"/>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8" name="Google Shape;4008;p35"/>
            <p:cNvSpPr/>
            <p:nvPr/>
          </p:nvSpPr>
          <p:spPr>
            <a:xfrm>
              <a:off x="89924" y="6690508"/>
              <a:ext cx="672081" cy="647059"/>
            </a:xfrm>
            <a:custGeom>
              <a:avLst/>
              <a:gdLst/>
              <a:ahLst/>
              <a:cxnLst/>
              <a:rect l="l" t="t" r="r" b="b"/>
              <a:pathLst>
                <a:path w="14548" h="14548" extrusionOk="0">
                  <a:moveTo>
                    <a:pt x="14375" y="173"/>
                  </a:moveTo>
                  <a:lnTo>
                    <a:pt x="14375" y="14375"/>
                  </a:lnTo>
                  <a:lnTo>
                    <a:pt x="173" y="14375"/>
                  </a:lnTo>
                  <a:lnTo>
                    <a:pt x="173" y="173"/>
                  </a:lnTo>
                  <a:close/>
                  <a:moveTo>
                    <a:pt x="1" y="1"/>
                  </a:moveTo>
                  <a:lnTo>
                    <a:pt x="1" y="14547"/>
                  </a:lnTo>
                  <a:lnTo>
                    <a:pt x="14548" y="14547"/>
                  </a:lnTo>
                  <a:lnTo>
                    <a:pt x="14548"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9" name="Google Shape;4009;p35"/>
            <p:cNvSpPr/>
            <p:nvPr/>
          </p:nvSpPr>
          <p:spPr>
            <a:xfrm>
              <a:off x="754010" y="6690508"/>
              <a:ext cx="672081" cy="647059"/>
            </a:xfrm>
            <a:custGeom>
              <a:avLst/>
              <a:gdLst/>
              <a:ahLst/>
              <a:cxnLst/>
              <a:rect l="l" t="t" r="r" b="b"/>
              <a:pathLst>
                <a:path w="14548" h="14548" extrusionOk="0">
                  <a:moveTo>
                    <a:pt x="14375" y="173"/>
                  </a:moveTo>
                  <a:lnTo>
                    <a:pt x="14375" y="14375"/>
                  </a:lnTo>
                  <a:lnTo>
                    <a:pt x="173" y="14375"/>
                  </a:lnTo>
                  <a:lnTo>
                    <a:pt x="173" y="173"/>
                  </a:lnTo>
                  <a:close/>
                  <a:moveTo>
                    <a:pt x="0" y="1"/>
                  </a:moveTo>
                  <a:lnTo>
                    <a:pt x="0" y="14547"/>
                  </a:lnTo>
                  <a:lnTo>
                    <a:pt x="14547" y="14547"/>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35"/>
            <p:cNvSpPr/>
            <p:nvPr/>
          </p:nvSpPr>
          <p:spPr>
            <a:xfrm>
              <a:off x="1418050" y="6690508"/>
              <a:ext cx="672405" cy="647059"/>
            </a:xfrm>
            <a:custGeom>
              <a:avLst/>
              <a:gdLst/>
              <a:ahLst/>
              <a:cxnLst/>
              <a:rect l="l" t="t" r="r" b="b"/>
              <a:pathLst>
                <a:path w="14555" h="14548" extrusionOk="0">
                  <a:moveTo>
                    <a:pt x="14382" y="173"/>
                  </a:moveTo>
                  <a:lnTo>
                    <a:pt x="14382" y="14375"/>
                  </a:lnTo>
                  <a:lnTo>
                    <a:pt x="173" y="14375"/>
                  </a:lnTo>
                  <a:lnTo>
                    <a:pt x="173" y="173"/>
                  </a:lnTo>
                  <a:close/>
                  <a:moveTo>
                    <a:pt x="1" y="1"/>
                  </a:moveTo>
                  <a:lnTo>
                    <a:pt x="1" y="14547"/>
                  </a:lnTo>
                  <a:lnTo>
                    <a:pt x="14554" y="14547"/>
                  </a:lnTo>
                  <a:lnTo>
                    <a:pt x="14554"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35"/>
            <p:cNvSpPr/>
            <p:nvPr/>
          </p:nvSpPr>
          <p:spPr>
            <a:xfrm>
              <a:off x="2082136" y="6690508"/>
              <a:ext cx="672358" cy="647059"/>
            </a:xfrm>
            <a:custGeom>
              <a:avLst/>
              <a:gdLst/>
              <a:ahLst/>
              <a:cxnLst/>
              <a:rect l="l" t="t" r="r" b="b"/>
              <a:pathLst>
                <a:path w="14554" h="14548" extrusionOk="0">
                  <a:moveTo>
                    <a:pt x="14382" y="173"/>
                  </a:moveTo>
                  <a:lnTo>
                    <a:pt x="14382" y="14375"/>
                  </a:lnTo>
                  <a:lnTo>
                    <a:pt x="173" y="14375"/>
                  </a:lnTo>
                  <a:lnTo>
                    <a:pt x="173" y="173"/>
                  </a:lnTo>
                  <a:close/>
                  <a:moveTo>
                    <a:pt x="0" y="1"/>
                  </a:moveTo>
                  <a:lnTo>
                    <a:pt x="0" y="14547"/>
                  </a:lnTo>
                  <a:lnTo>
                    <a:pt x="14554" y="14547"/>
                  </a:lnTo>
                  <a:lnTo>
                    <a:pt x="14554"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2" name="Google Shape;4012;p35"/>
            <p:cNvSpPr/>
            <p:nvPr/>
          </p:nvSpPr>
          <p:spPr>
            <a:xfrm>
              <a:off x="2746176" y="6690508"/>
              <a:ext cx="672405" cy="647059"/>
            </a:xfrm>
            <a:custGeom>
              <a:avLst/>
              <a:gdLst/>
              <a:ahLst/>
              <a:cxnLst/>
              <a:rect l="l" t="t" r="r" b="b"/>
              <a:pathLst>
                <a:path w="14555" h="14548" extrusionOk="0">
                  <a:moveTo>
                    <a:pt x="14382" y="173"/>
                  </a:moveTo>
                  <a:lnTo>
                    <a:pt x="14382" y="14375"/>
                  </a:lnTo>
                  <a:lnTo>
                    <a:pt x="173" y="14375"/>
                  </a:lnTo>
                  <a:lnTo>
                    <a:pt x="173" y="173"/>
                  </a:lnTo>
                  <a:close/>
                  <a:moveTo>
                    <a:pt x="1" y="1"/>
                  </a:moveTo>
                  <a:lnTo>
                    <a:pt x="1" y="14547"/>
                  </a:lnTo>
                  <a:lnTo>
                    <a:pt x="14554" y="14547"/>
                  </a:lnTo>
                  <a:lnTo>
                    <a:pt x="14554"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3" name="Google Shape;4013;p35"/>
            <p:cNvSpPr/>
            <p:nvPr/>
          </p:nvSpPr>
          <p:spPr>
            <a:xfrm>
              <a:off x="3410262" y="6690508"/>
              <a:ext cx="672358" cy="647059"/>
            </a:xfrm>
            <a:custGeom>
              <a:avLst/>
              <a:gdLst/>
              <a:ahLst/>
              <a:cxnLst/>
              <a:rect l="l" t="t" r="r" b="b"/>
              <a:pathLst>
                <a:path w="14554" h="14548" extrusionOk="0">
                  <a:moveTo>
                    <a:pt x="14382" y="173"/>
                  </a:moveTo>
                  <a:lnTo>
                    <a:pt x="14382" y="14375"/>
                  </a:lnTo>
                  <a:lnTo>
                    <a:pt x="173" y="14375"/>
                  </a:lnTo>
                  <a:lnTo>
                    <a:pt x="173" y="173"/>
                  </a:lnTo>
                  <a:close/>
                  <a:moveTo>
                    <a:pt x="0" y="1"/>
                  </a:moveTo>
                  <a:lnTo>
                    <a:pt x="0" y="14547"/>
                  </a:lnTo>
                  <a:lnTo>
                    <a:pt x="14554" y="14547"/>
                  </a:lnTo>
                  <a:lnTo>
                    <a:pt x="14554"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4" name="Google Shape;4014;p35"/>
            <p:cNvSpPr/>
            <p:nvPr/>
          </p:nvSpPr>
          <p:spPr>
            <a:xfrm>
              <a:off x="4074301" y="6690508"/>
              <a:ext cx="672405" cy="647059"/>
            </a:xfrm>
            <a:custGeom>
              <a:avLst/>
              <a:gdLst/>
              <a:ahLst/>
              <a:cxnLst/>
              <a:rect l="l" t="t" r="r" b="b"/>
              <a:pathLst>
                <a:path w="14555" h="14548" extrusionOk="0">
                  <a:moveTo>
                    <a:pt x="14382" y="173"/>
                  </a:moveTo>
                  <a:lnTo>
                    <a:pt x="14382" y="14375"/>
                  </a:lnTo>
                  <a:lnTo>
                    <a:pt x="173" y="14375"/>
                  </a:lnTo>
                  <a:lnTo>
                    <a:pt x="173" y="173"/>
                  </a:lnTo>
                  <a:close/>
                  <a:moveTo>
                    <a:pt x="1" y="1"/>
                  </a:moveTo>
                  <a:lnTo>
                    <a:pt x="1" y="14547"/>
                  </a:lnTo>
                  <a:lnTo>
                    <a:pt x="14554" y="14547"/>
                  </a:lnTo>
                  <a:lnTo>
                    <a:pt x="14554"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5" name="Google Shape;4015;p35"/>
            <p:cNvSpPr/>
            <p:nvPr/>
          </p:nvSpPr>
          <p:spPr>
            <a:xfrm>
              <a:off x="4738387" y="6690508"/>
              <a:ext cx="672358" cy="647059"/>
            </a:xfrm>
            <a:custGeom>
              <a:avLst/>
              <a:gdLst/>
              <a:ahLst/>
              <a:cxnLst/>
              <a:rect l="l" t="t" r="r" b="b"/>
              <a:pathLst>
                <a:path w="14554" h="14548" extrusionOk="0">
                  <a:moveTo>
                    <a:pt x="14382" y="173"/>
                  </a:moveTo>
                  <a:lnTo>
                    <a:pt x="14382" y="14375"/>
                  </a:lnTo>
                  <a:lnTo>
                    <a:pt x="172" y="14375"/>
                  </a:lnTo>
                  <a:lnTo>
                    <a:pt x="172" y="173"/>
                  </a:lnTo>
                  <a:close/>
                  <a:moveTo>
                    <a:pt x="0" y="1"/>
                  </a:moveTo>
                  <a:lnTo>
                    <a:pt x="0" y="14547"/>
                  </a:lnTo>
                  <a:lnTo>
                    <a:pt x="14554" y="14547"/>
                  </a:lnTo>
                  <a:lnTo>
                    <a:pt x="14554"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6" name="Google Shape;4016;p35"/>
            <p:cNvSpPr/>
            <p:nvPr/>
          </p:nvSpPr>
          <p:spPr>
            <a:xfrm>
              <a:off x="5402750" y="6690508"/>
              <a:ext cx="672081" cy="647059"/>
            </a:xfrm>
            <a:custGeom>
              <a:avLst/>
              <a:gdLst/>
              <a:ahLst/>
              <a:cxnLst/>
              <a:rect l="l" t="t" r="r" b="b"/>
              <a:pathLst>
                <a:path w="14548" h="14548" extrusionOk="0">
                  <a:moveTo>
                    <a:pt x="14375" y="173"/>
                  </a:moveTo>
                  <a:lnTo>
                    <a:pt x="14375" y="14375"/>
                  </a:lnTo>
                  <a:lnTo>
                    <a:pt x="173" y="14375"/>
                  </a:lnTo>
                  <a:lnTo>
                    <a:pt x="173" y="173"/>
                  </a:lnTo>
                  <a:close/>
                  <a:moveTo>
                    <a:pt x="1" y="1"/>
                  </a:moveTo>
                  <a:lnTo>
                    <a:pt x="1" y="14547"/>
                  </a:lnTo>
                  <a:lnTo>
                    <a:pt x="14547" y="14547"/>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7" name="Google Shape;4017;p35"/>
            <p:cNvSpPr/>
            <p:nvPr/>
          </p:nvSpPr>
          <p:spPr>
            <a:xfrm>
              <a:off x="6066836" y="6690508"/>
              <a:ext cx="672035" cy="647059"/>
            </a:xfrm>
            <a:custGeom>
              <a:avLst/>
              <a:gdLst/>
              <a:ahLst/>
              <a:cxnLst/>
              <a:rect l="l" t="t" r="r" b="b"/>
              <a:pathLst>
                <a:path w="14547" h="14548" extrusionOk="0">
                  <a:moveTo>
                    <a:pt x="14375" y="173"/>
                  </a:moveTo>
                  <a:lnTo>
                    <a:pt x="14375" y="14375"/>
                  </a:lnTo>
                  <a:lnTo>
                    <a:pt x="172" y="14375"/>
                  </a:lnTo>
                  <a:lnTo>
                    <a:pt x="172" y="173"/>
                  </a:lnTo>
                  <a:close/>
                  <a:moveTo>
                    <a:pt x="0" y="1"/>
                  </a:moveTo>
                  <a:lnTo>
                    <a:pt x="0" y="14547"/>
                  </a:lnTo>
                  <a:lnTo>
                    <a:pt x="14547" y="14547"/>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8" name="Google Shape;4018;p35"/>
            <p:cNvSpPr/>
            <p:nvPr/>
          </p:nvSpPr>
          <p:spPr>
            <a:xfrm>
              <a:off x="-1238155" y="7329881"/>
              <a:ext cx="672035" cy="647326"/>
            </a:xfrm>
            <a:custGeom>
              <a:avLst/>
              <a:gdLst/>
              <a:ahLst/>
              <a:cxnLst/>
              <a:rect l="l" t="t" r="r" b="b"/>
              <a:pathLst>
                <a:path w="14547" h="14554" extrusionOk="0">
                  <a:moveTo>
                    <a:pt x="14374" y="172"/>
                  </a:moveTo>
                  <a:lnTo>
                    <a:pt x="14374" y="14382"/>
                  </a:lnTo>
                  <a:lnTo>
                    <a:pt x="172" y="14382"/>
                  </a:lnTo>
                  <a:lnTo>
                    <a:pt x="172" y="172"/>
                  </a:lnTo>
                  <a:close/>
                  <a:moveTo>
                    <a:pt x="0" y="0"/>
                  </a:moveTo>
                  <a:lnTo>
                    <a:pt x="0" y="14554"/>
                  </a:lnTo>
                  <a:lnTo>
                    <a:pt x="14547" y="14554"/>
                  </a:lnTo>
                  <a:lnTo>
                    <a:pt x="14547"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35"/>
            <p:cNvSpPr/>
            <p:nvPr/>
          </p:nvSpPr>
          <p:spPr>
            <a:xfrm>
              <a:off x="-574116" y="7329881"/>
              <a:ext cx="672081" cy="647326"/>
            </a:xfrm>
            <a:custGeom>
              <a:avLst/>
              <a:gdLst/>
              <a:ahLst/>
              <a:cxnLst/>
              <a:rect l="l" t="t" r="r" b="b"/>
              <a:pathLst>
                <a:path w="14548" h="14554" extrusionOk="0">
                  <a:moveTo>
                    <a:pt x="14375" y="172"/>
                  </a:moveTo>
                  <a:lnTo>
                    <a:pt x="14375" y="14382"/>
                  </a:lnTo>
                  <a:lnTo>
                    <a:pt x="173" y="14382"/>
                  </a:lnTo>
                  <a:lnTo>
                    <a:pt x="173" y="172"/>
                  </a:lnTo>
                  <a:close/>
                  <a:moveTo>
                    <a:pt x="0" y="0"/>
                  </a:moveTo>
                  <a:lnTo>
                    <a:pt x="0" y="14554"/>
                  </a:lnTo>
                  <a:lnTo>
                    <a:pt x="14547" y="14554"/>
                  </a:lnTo>
                  <a:lnTo>
                    <a:pt x="14547"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0" name="Google Shape;4020;p35"/>
            <p:cNvSpPr/>
            <p:nvPr/>
          </p:nvSpPr>
          <p:spPr>
            <a:xfrm>
              <a:off x="89924" y="7329881"/>
              <a:ext cx="672081" cy="647326"/>
            </a:xfrm>
            <a:custGeom>
              <a:avLst/>
              <a:gdLst/>
              <a:ahLst/>
              <a:cxnLst/>
              <a:rect l="l" t="t" r="r" b="b"/>
              <a:pathLst>
                <a:path w="14548" h="14554" extrusionOk="0">
                  <a:moveTo>
                    <a:pt x="14375" y="172"/>
                  </a:moveTo>
                  <a:lnTo>
                    <a:pt x="14375" y="14382"/>
                  </a:lnTo>
                  <a:lnTo>
                    <a:pt x="173" y="14382"/>
                  </a:lnTo>
                  <a:lnTo>
                    <a:pt x="173" y="172"/>
                  </a:lnTo>
                  <a:close/>
                  <a:moveTo>
                    <a:pt x="1" y="0"/>
                  </a:moveTo>
                  <a:lnTo>
                    <a:pt x="1" y="14554"/>
                  </a:lnTo>
                  <a:lnTo>
                    <a:pt x="14548" y="14554"/>
                  </a:lnTo>
                  <a:lnTo>
                    <a:pt x="14548"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1" name="Google Shape;4021;p35"/>
            <p:cNvSpPr/>
            <p:nvPr/>
          </p:nvSpPr>
          <p:spPr>
            <a:xfrm>
              <a:off x="754010" y="7329881"/>
              <a:ext cx="672081" cy="647326"/>
            </a:xfrm>
            <a:custGeom>
              <a:avLst/>
              <a:gdLst/>
              <a:ahLst/>
              <a:cxnLst/>
              <a:rect l="l" t="t" r="r" b="b"/>
              <a:pathLst>
                <a:path w="14548" h="14554" extrusionOk="0">
                  <a:moveTo>
                    <a:pt x="14375" y="172"/>
                  </a:moveTo>
                  <a:lnTo>
                    <a:pt x="14375" y="14382"/>
                  </a:lnTo>
                  <a:lnTo>
                    <a:pt x="173" y="14382"/>
                  </a:lnTo>
                  <a:lnTo>
                    <a:pt x="173" y="172"/>
                  </a:lnTo>
                  <a:close/>
                  <a:moveTo>
                    <a:pt x="0" y="0"/>
                  </a:moveTo>
                  <a:lnTo>
                    <a:pt x="0" y="14554"/>
                  </a:lnTo>
                  <a:lnTo>
                    <a:pt x="14547" y="14554"/>
                  </a:lnTo>
                  <a:lnTo>
                    <a:pt x="14547"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2" name="Google Shape;4022;p35"/>
            <p:cNvSpPr/>
            <p:nvPr/>
          </p:nvSpPr>
          <p:spPr>
            <a:xfrm>
              <a:off x="1418050" y="7329881"/>
              <a:ext cx="672405" cy="647326"/>
            </a:xfrm>
            <a:custGeom>
              <a:avLst/>
              <a:gdLst/>
              <a:ahLst/>
              <a:cxnLst/>
              <a:rect l="l" t="t" r="r" b="b"/>
              <a:pathLst>
                <a:path w="14555" h="14554" extrusionOk="0">
                  <a:moveTo>
                    <a:pt x="14382" y="172"/>
                  </a:moveTo>
                  <a:lnTo>
                    <a:pt x="14382" y="14382"/>
                  </a:lnTo>
                  <a:lnTo>
                    <a:pt x="173" y="14382"/>
                  </a:lnTo>
                  <a:lnTo>
                    <a:pt x="173" y="172"/>
                  </a:lnTo>
                  <a:close/>
                  <a:moveTo>
                    <a:pt x="1" y="0"/>
                  </a:moveTo>
                  <a:lnTo>
                    <a:pt x="1" y="14554"/>
                  </a:lnTo>
                  <a:lnTo>
                    <a:pt x="14554" y="14554"/>
                  </a:lnTo>
                  <a:lnTo>
                    <a:pt x="14554"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3" name="Google Shape;4023;p35"/>
            <p:cNvSpPr/>
            <p:nvPr/>
          </p:nvSpPr>
          <p:spPr>
            <a:xfrm>
              <a:off x="2082136" y="7329881"/>
              <a:ext cx="672358" cy="647326"/>
            </a:xfrm>
            <a:custGeom>
              <a:avLst/>
              <a:gdLst/>
              <a:ahLst/>
              <a:cxnLst/>
              <a:rect l="l" t="t" r="r" b="b"/>
              <a:pathLst>
                <a:path w="14554" h="14554" extrusionOk="0">
                  <a:moveTo>
                    <a:pt x="14382" y="172"/>
                  </a:moveTo>
                  <a:lnTo>
                    <a:pt x="14382" y="14382"/>
                  </a:lnTo>
                  <a:lnTo>
                    <a:pt x="173" y="14382"/>
                  </a:lnTo>
                  <a:lnTo>
                    <a:pt x="173" y="172"/>
                  </a:lnTo>
                  <a:close/>
                  <a:moveTo>
                    <a:pt x="0" y="0"/>
                  </a:moveTo>
                  <a:lnTo>
                    <a:pt x="0" y="14554"/>
                  </a:lnTo>
                  <a:lnTo>
                    <a:pt x="14554" y="14554"/>
                  </a:lnTo>
                  <a:lnTo>
                    <a:pt x="14554"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4" name="Google Shape;4024;p35"/>
            <p:cNvSpPr/>
            <p:nvPr/>
          </p:nvSpPr>
          <p:spPr>
            <a:xfrm>
              <a:off x="2746176" y="7329881"/>
              <a:ext cx="672405" cy="647326"/>
            </a:xfrm>
            <a:custGeom>
              <a:avLst/>
              <a:gdLst/>
              <a:ahLst/>
              <a:cxnLst/>
              <a:rect l="l" t="t" r="r" b="b"/>
              <a:pathLst>
                <a:path w="14555" h="14554" extrusionOk="0">
                  <a:moveTo>
                    <a:pt x="14382" y="172"/>
                  </a:moveTo>
                  <a:lnTo>
                    <a:pt x="14382" y="14382"/>
                  </a:lnTo>
                  <a:lnTo>
                    <a:pt x="173" y="14382"/>
                  </a:lnTo>
                  <a:lnTo>
                    <a:pt x="173" y="172"/>
                  </a:lnTo>
                  <a:close/>
                  <a:moveTo>
                    <a:pt x="1" y="0"/>
                  </a:moveTo>
                  <a:lnTo>
                    <a:pt x="1" y="14554"/>
                  </a:lnTo>
                  <a:lnTo>
                    <a:pt x="14554" y="14554"/>
                  </a:lnTo>
                  <a:lnTo>
                    <a:pt x="14554"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35"/>
            <p:cNvSpPr/>
            <p:nvPr/>
          </p:nvSpPr>
          <p:spPr>
            <a:xfrm>
              <a:off x="3410262" y="7329881"/>
              <a:ext cx="672358" cy="647326"/>
            </a:xfrm>
            <a:custGeom>
              <a:avLst/>
              <a:gdLst/>
              <a:ahLst/>
              <a:cxnLst/>
              <a:rect l="l" t="t" r="r" b="b"/>
              <a:pathLst>
                <a:path w="14554" h="14554" extrusionOk="0">
                  <a:moveTo>
                    <a:pt x="14382" y="172"/>
                  </a:moveTo>
                  <a:lnTo>
                    <a:pt x="14382" y="14382"/>
                  </a:lnTo>
                  <a:lnTo>
                    <a:pt x="173" y="14382"/>
                  </a:lnTo>
                  <a:lnTo>
                    <a:pt x="173" y="172"/>
                  </a:lnTo>
                  <a:close/>
                  <a:moveTo>
                    <a:pt x="0" y="0"/>
                  </a:moveTo>
                  <a:lnTo>
                    <a:pt x="0" y="14554"/>
                  </a:lnTo>
                  <a:lnTo>
                    <a:pt x="14554" y="14554"/>
                  </a:lnTo>
                  <a:lnTo>
                    <a:pt x="14554"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6" name="Google Shape;4026;p35"/>
            <p:cNvSpPr/>
            <p:nvPr/>
          </p:nvSpPr>
          <p:spPr>
            <a:xfrm>
              <a:off x="4074301" y="7329881"/>
              <a:ext cx="672405" cy="647326"/>
            </a:xfrm>
            <a:custGeom>
              <a:avLst/>
              <a:gdLst/>
              <a:ahLst/>
              <a:cxnLst/>
              <a:rect l="l" t="t" r="r" b="b"/>
              <a:pathLst>
                <a:path w="14555" h="14554" extrusionOk="0">
                  <a:moveTo>
                    <a:pt x="14382" y="172"/>
                  </a:moveTo>
                  <a:lnTo>
                    <a:pt x="14382" y="14382"/>
                  </a:lnTo>
                  <a:lnTo>
                    <a:pt x="173" y="14382"/>
                  </a:lnTo>
                  <a:lnTo>
                    <a:pt x="173" y="172"/>
                  </a:lnTo>
                  <a:close/>
                  <a:moveTo>
                    <a:pt x="1" y="0"/>
                  </a:moveTo>
                  <a:lnTo>
                    <a:pt x="1" y="14554"/>
                  </a:lnTo>
                  <a:lnTo>
                    <a:pt x="14554" y="14554"/>
                  </a:lnTo>
                  <a:lnTo>
                    <a:pt x="14554"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7" name="Google Shape;4027;p35"/>
            <p:cNvSpPr/>
            <p:nvPr/>
          </p:nvSpPr>
          <p:spPr>
            <a:xfrm>
              <a:off x="4738387" y="7329881"/>
              <a:ext cx="672358" cy="647326"/>
            </a:xfrm>
            <a:custGeom>
              <a:avLst/>
              <a:gdLst/>
              <a:ahLst/>
              <a:cxnLst/>
              <a:rect l="l" t="t" r="r" b="b"/>
              <a:pathLst>
                <a:path w="14554" h="14554" extrusionOk="0">
                  <a:moveTo>
                    <a:pt x="14382" y="172"/>
                  </a:moveTo>
                  <a:lnTo>
                    <a:pt x="14382" y="14382"/>
                  </a:lnTo>
                  <a:lnTo>
                    <a:pt x="172" y="14382"/>
                  </a:lnTo>
                  <a:lnTo>
                    <a:pt x="172" y="172"/>
                  </a:lnTo>
                  <a:close/>
                  <a:moveTo>
                    <a:pt x="0" y="0"/>
                  </a:moveTo>
                  <a:lnTo>
                    <a:pt x="0" y="14554"/>
                  </a:lnTo>
                  <a:lnTo>
                    <a:pt x="14554" y="14554"/>
                  </a:lnTo>
                  <a:lnTo>
                    <a:pt x="14554"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028;p35"/>
            <p:cNvSpPr/>
            <p:nvPr/>
          </p:nvSpPr>
          <p:spPr>
            <a:xfrm>
              <a:off x="5402750" y="7329881"/>
              <a:ext cx="672081" cy="647326"/>
            </a:xfrm>
            <a:custGeom>
              <a:avLst/>
              <a:gdLst/>
              <a:ahLst/>
              <a:cxnLst/>
              <a:rect l="l" t="t" r="r" b="b"/>
              <a:pathLst>
                <a:path w="14548" h="14554" extrusionOk="0">
                  <a:moveTo>
                    <a:pt x="14375" y="172"/>
                  </a:moveTo>
                  <a:lnTo>
                    <a:pt x="14375" y="14382"/>
                  </a:lnTo>
                  <a:lnTo>
                    <a:pt x="173" y="14382"/>
                  </a:lnTo>
                  <a:lnTo>
                    <a:pt x="173" y="172"/>
                  </a:lnTo>
                  <a:close/>
                  <a:moveTo>
                    <a:pt x="1" y="0"/>
                  </a:moveTo>
                  <a:lnTo>
                    <a:pt x="1" y="14554"/>
                  </a:lnTo>
                  <a:lnTo>
                    <a:pt x="14547" y="14554"/>
                  </a:lnTo>
                  <a:lnTo>
                    <a:pt x="14547"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9" name="Google Shape;4029;p35"/>
            <p:cNvSpPr/>
            <p:nvPr/>
          </p:nvSpPr>
          <p:spPr>
            <a:xfrm>
              <a:off x="6066836" y="7329881"/>
              <a:ext cx="672035" cy="647326"/>
            </a:xfrm>
            <a:custGeom>
              <a:avLst/>
              <a:gdLst/>
              <a:ahLst/>
              <a:cxnLst/>
              <a:rect l="l" t="t" r="r" b="b"/>
              <a:pathLst>
                <a:path w="14547" h="14554" extrusionOk="0">
                  <a:moveTo>
                    <a:pt x="14375" y="172"/>
                  </a:moveTo>
                  <a:lnTo>
                    <a:pt x="14375" y="14382"/>
                  </a:lnTo>
                  <a:lnTo>
                    <a:pt x="172" y="14382"/>
                  </a:lnTo>
                  <a:lnTo>
                    <a:pt x="172" y="172"/>
                  </a:lnTo>
                  <a:close/>
                  <a:moveTo>
                    <a:pt x="0" y="0"/>
                  </a:moveTo>
                  <a:lnTo>
                    <a:pt x="0" y="14554"/>
                  </a:lnTo>
                  <a:lnTo>
                    <a:pt x="14547" y="14554"/>
                  </a:lnTo>
                  <a:lnTo>
                    <a:pt x="14547"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0" name="Google Shape;4030;p35"/>
            <p:cNvSpPr/>
            <p:nvPr/>
          </p:nvSpPr>
          <p:spPr>
            <a:xfrm>
              <a:off x="-1238155" y="9247913"/>
              <a:ext cx="672035" cy="647370"/>
            </a:xfrm>
            <a:custGeom>
              <a:avLst/>
              <a:gdLst/>
              <a:ahLst/>
              <a:cxnLst/>
              <a:rect l="l" t="t" r="r" b="b"/>
              <a:pathLst>
                <a:path w="14547" h="14555" extrusionOk="0">
                  <a:moveTo>
                    <a:pt x="14374" y="173"/>
                  </a:moveTo>
                  <a:lnTo>
                    <a:pt x="14374" y="14382"/>
                  </a:lnTo>
                  <a:lnTo>
                    <a:pt x="172" y="14382"/>
                  </a:lnTo>
                  <a:lnTo>
                    <a:pt x="172" y="173"/>
                  </a:lnTo>
                  <a:close/>
                  <a:moveTo>
                    <a:pt x="0" y="1"/>
                  </a:moveTo>
                  <a:lnTo>
                    <a:pt x="0" y="14554"/>
                  </a:lnTo>
                  <a:lnTo>
                    <a:pt x="14547" y="14554"/>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35"/>
            <p:cNvSpPr/>
            <p:nvPr/>
          </p:nvSpPr>
          <p:spPr>
            <a:xfrm>
              <a:off x="-574116" y="9247913"/>
              <a:ext cx="672081" cy="647370"/>
            </a:xfrm>
            <a:custGeom>
              <a:avLst/>
              <a:gdLst/>
              <a:ahLst/>
              <a:cxnLst/>
              <a:rect l="l" t="t" r="r" b="b"/>
              <a:pathLst>
                <a:path w="14548" h="14555" extrusionOk="0">
                  <a:moveTo>
                    <a:pt x="14375" y="173"/>
                  </a:moveTo>
                  <a:lnTo>
                    <a:pt x="14375" y="14382"/>
                  </a:lnTo>
                  <a:lnTo>
                    <a:pt x="173" y="14382"/>
                  </a:lnTo>
                  <a:lnTo>
                    <a:pt x="173" y="173"/>
                  </a:lnTo>
                  <a:close/>
                  <a:moveTo>
                    <a:pt x="0" y="1"/>
                  </a:moveTo>
                  <a:lnTo>
                    <a:pt x="0" y="14554"/>
                  </a:lnTo>
                  <a:lnTo>
                    <a:pt x="14547" y="14554"/>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032;p35"/>
            <p:cNvSpPr/>
            <p:nvPr/>
          </p:nvSpPr>
          <p:spPr>
            <a:xfrm>
              <a:off x="89924" y="9247913"/>
              <a:ext cx="672081" cy="647370"/>
            </a:xfrm>
            <a:custGeom>
              <a:avLst/>
              <a:gdLst/>
              <a:ahLst/>
              <a:cxnLst/>
              <a:rect l="l" t="t" r="r" b="b"/>
              <a:pathLst>
                <a:path w="14548" h="14555" extrusionOk="0">
                  <a:moveTo>
                    <a:pt x="14375" y="173"/>
                  </a:moveTo>
                  <a:lnTo>
                    <a:pt x="14375" y="14382"/>
                  </a:lnTo>
                  <a:lnTo>
                    <a:pt x="173" y="14382"/>
                  </a:lnTo>
                  <a:lnTo>
                    <a:pt x="173" y="173"/>
                  </a:lnTo>
                  <a:close/>
                  <a:moveTo>
                    <a:pt x="1" y="1"/>
                  </a:moveTo>
                  <a:lnTo>
                    <a:pt x="1" y="14554"/>
                  </a:lnTo>
                  <a:lnTo>
                    <a:pt x="14548" y="14554"/>
                  </a:lnTo>
                  <a:lnTo>
                    <a:pt x="14548"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3" name="Google Shape;4033;p35"/>
            <p:cNvSpPr/>
            <p:nvPr/>
          </p:nvSpPr>
          <p:spPr>
            <a:xfrm>
              <a:off x="754010" y="9247913"/>
              <a:ext cx="672081" cy="647370"/>
            </a:xfrm>
            <a:custGeom>
              <a:avLst/>
              <a:gdLst/>
              <a:ahLst/>
              <a:cxnLst/>
              <a:rect l="l" t="t" r="r" b="b"/>
              <a:pathLst>
                <a:path w="14548" h="14555" extrusionOk="0">
                  <a:moveTo>
                    <a:pt x="14375" y="173"/>
                  </a:moveTo>
                  <a:lnTo>
                    <a:pt x="14375" y="14382"/>
                  </a:lnTo>
                  <a:lnTo>
                    <a:pt x="173" y="14382"/>
                  </a:lnTo>
                  <a:lnTo>
                    <a:pt x="173" y="173"/>
                  </a:lnTo>
                  <a:close/>
                  <a:moveTo>
                    <a:pt x="0" y="1"/>
                  </a:moveTo>
                  <a:lnTo>
                    <a:pt x="0" y="14554"/>
                  </a:lnTo>
                  <a:lnTo>
                    <a:pt x="14547" y="14554"/>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35"/>
            <p:cNvSpPr/>
            <p:nvPr/>
          </p:nvSpPr>
          <p:spPr>
            <a:xfrm>
              <a:off x="1418050" y="9247913"/>
              <a:ext cx="672405" cy="647370"/>
            </a:xfrm>
            <a:custGeom>
              <a:avLst/>
              <a:gdLst/>
              <a:ahLst/>
              <a:cxnLst/>
              <a:rect l="l" t="t" r="r" b="b"/>
              <a:pathLst>
                <a:path w="14555" h="14555" extrusionOk="0">
                  <a:moveTo>
                    <a:pt x="14382" y="173"/>
                  </a:moveTo>
                  <a:lnTo>
                    <a:pt x="14382" y="14382"/>
                  </a:lnTo>
                  <a:lnTo>
                    <a:pt x="173" y="14382"/>
                  </a:lnTo>
                  <a:lnTo>
                    <a:pt x="173" y="173"/>
                  </a:lnTo>
                  <a:close/>
                  <a:moveTo>
                    <a:pt x="1" y="1"/>
                  </a:moveTo>
                  <a:lnTo>
                    <a:pt x="1" y="14554"/>
                  </a:lnTo>
                  <a:lnTo>
                    <a:pt x="14554" y="14554"/>
                  </a:lnTo>
                  <a:lnTo>
                    <a:pt x="14554"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5" name="Google Shape;4035;p35"/>
            <p:cNvSpPr/>
            <p:nvPr/>
          </p:nvSpPr>
          <p:spPr>
            <a:xfrm>
              <a:off x="2082136" y="9247913"/>
              <a:ext cx="672358" cy="647370"/>
            </a:xfrm>
            <a:custGeom>
              <a:avLst/>
              <a:gdLst/>
              <a:ahLst/>
              <a:cxnLst/>
              <a:rect l="l" t="t" r="r" b="b"/>
              <a:pathLst>
                <a:path w="14554" h="14555" extrusionOk="0">
                  <a:moveTo>
                    <a:pt x="14382" y="173"/>
                  </a:moveTo>
                  <a:lnTo>
                    <a:pt x="14382" y="14382"/>
                  </a:lnTo>
                  <a:lnTo>
                    <a:pt x="173" y="14382"/>
                  </a:lnTo>
                  <a:lnTo>
                    <a:pt x="173" y="173"/>
                  </a:lnTo>
                  <a:close/>
                  <a:moveTo>
                    <a:pt x="0" y="1"/>
                  </a:moveTo>
                  <a:lnTo>
                    <a:pt x="0" y="14554"/>
                  </a:lnTo>
                  <a:lnTo>
                    <a:pt x="14554" y="14554"/>
                  </a:lnTo>
                  <a:lnTo>
                    <a:pt x="14554"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6" name="Google Shape;4036;p35"/>
            <p:cNvSpPr/>
            <p:nvPr/>
          </p:nvSpPr>
          <p:spPr>
            <a:xfrm>
              <a:off x="2746176" y="9247913"/>
              <a:ext cx="672405" cy="647370"/>
            </a:xfrm>
            <a:custGeom>
              <a:avLst/>
              <a:gdLst/>
              <a:ahLst/>
              <a:cxnLst/>
              <a:rect l="l" t="t" r="r" b="b"/>
              <a:pathLst>
                <a:path w="14555" h="14555" extrusionOk="0">
                  <a:moveTo>
                    <a:pt x="14382" y="173"/>
                  </a:moveTo>
                  <a:lnTo>
                    <a:pt x="14382" y="14382"/>
                  </a:lnTo>
                  <a:lnTo>
                    <a:pt x="173" y="14382"/>
                  </a:lnTo>
                  <a:lnTo>
                    <a:pt x="173" y="173"/>
                  </a:lnTo>
                  <a:close/>
                  <a:moveTo>
                    <a:pt x="1" y="1"/>
                  </a:moveTo>
                  <a:lnTo>
                    <a:pt x="1" y="14554"/>
                  </a:lnTo>
                  <a:lnTo>
                    <a:pt x="14554" y="14554"/>
                  </a:lnTo>
                  <a:lnTo>
                    <a:pt x="14554"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35"/>
            <p:cNvSpPr/>
            <p:nvPr/>
          </p:nvSpPr>
          <p:spPr>
            <a:xfrm>
              <a:off x="3410262" y="9247913"/>
              <a:ext cx="672358" cy="647370"/>
            </a:xfrm>
            <a:custGeom>
              <a:avLst/>
              <a:gdLst/>
              <a:ahLst/>
              <a:cxnLst/>
              <a:rect l="l" t="t" r="r" b="b"/>
              <a:pathLst>
                <a:path w="14554" h="14555" extrusionOk="0">
                  <a:moveTo>
                    <a:pt x="14382" y="173"/>
                  </a:moveTo>
                  <a:lnTo>
                    <a:pt x="14382" y="14382"/>
                  </a:lnTo>
                  <a:lnTo>
                    <a:pt x="173" y="14382"/>
                  </a:lnTo>
                  <a:lnTo>
                    <a:pt x="173" y="173"/>
                  </a:lnTo>
                  <a:close/>
                  <a:moveTo>
                    <a:pt x="0" y="1"/>
                  </a:moveTo>
                  <a:lnTo>
                    <a:pt x="0" y="14554"/>
                  </a:lnTo>
                  <a:lnTo>
                    <a:pt x="14554" y="14554"/>
                  </a:lnTo>
                  <a:lnTo>
                    <a:pt x="14554"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4038;p35"/>
            <p:cNvSpPr/>
            <p:nvPr/>
          </p:nvSpPr>
          <p:spPr>
            <a:xfrm>
              <a:off x="4074301" y="9247913"/>
              <a:ext cx="672405" cy="647370"/>
            </a:xfrm>
            <a:custGeom>
              <a:avLst/>
              <a:gdLst/>
              <a:ahLst/>
              <a:cxnLst/>
              <a:rect l="l" t="t" r="r" b="b"/>
              <a:pathLst>
                <a:path w="14555" h="14555" extrusionOk="0">
                  <a:moveTo>
                    <a:pt x="14382" y="173"/>
                  </a:moveTo>
                  <a:lnTo>
                    <a:pt x="14382" y="14382"/>
                  </a:lnTo>
                  <a:lnTo>
                    <a:pt x="173" y="14382"/>
                  </a:lnTo>
                  <a:lnTo>
                    <a:pt x="173" y="173"/>
                  </a:lnTo>
                  <a:close/>
                  <a:moveTo>
                    <a:pt x="1" y="1"/>
                  </a:moveTo>
                  <a:lnTo>
                    <a:pt x="1" y="14554"/>
                  </a:lnTo>
                  <a:lnTo>
                    <a:pt x="14554" y="14554"/>
                  </a:lnTo>
                  <a:lnTo>
                    <a:pt x="14554"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9" name="Google Shape;4039;p35"/>
            <p:cNvSpPr/>
            <p:nvPr/>
          </p:nvSpPr>
          <p:spPr>
            <a:xfrm>
              <a:off x="4738387" y="9247913"/>
              <a:ext cx="672358" cy="647370"/>
            </a:xfrm>
            <a:custGeom>
              <a:avLst/>
              <a:gdLst/>
              <a:ahLst/>
              <a:cxnLst/>
              <a:rect l="l" t="t" r="r" b="b"/>
              <a:pathLst>
                <a:path w="14554" h="14555" extrusionOk="0">
                  <a:moveTo>
                    <a:pt x="14382" y="173"/>
                  </a:moveTo>
                  <a:lnTo>
                    <a:pt x="14382" y="14382"/>
                  </a:lnTo>
                  <a:lnTo>
                    <a:pt x="172" y="14382"/>
                  </a:lnTo>
                  <a:lnTo>
                    <a:pt x="172" y="173"/>
                  </a:lnTo>
                  <a:close/>
                  <a:moveTo>
                    <a:pt x="0" y="1"/>
                  </a:moveTo>
                  <a:lnTo>
                    <a:pt x="0" y="14554"/>
                  </a:lnTo>
                  <a:lnTo>
                    <a:pt x="14554" y="14554"/>
                  </a:lnTo>
                  <a:lnTo>
                    <a:pt x="14554"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35"/>
            <p:cNvSpPr/>
            <p:nvPr/>
          </p:nvSpPr>
          <p:spPr>
            <a:xfrm>
              <a:off x="5402750" y="9247913"/>
              <a:ext cx="672081" cy="647370"/>
            </a:xfrm>
            <a:custGeom>
              <a:avLst/>
              <a:gdLst/>
              <a:ahLst/>
              <a:cxnLst/>
              <a:rect l="l" t="t" r="r" b="b"/>
              <a:pathLst>
                <a:path w="14548" h="14555" extrusionOk="0">
                  <a:moveTo>
                    <a:pt x="14375" y="173"/>
                  </a:moveTo>
                  <a:lnTo>
                    <a:pt x="14375" y="14382"/>
                  </a:lnTo>
                  <a:lnTo>
                    <a:pt x="173" y="14382"/>
                  </a:lnTo>
                  <a:lnTo>
                    <a:pt x="173" y="173"/>
                  </a:lnTo>
                  <a:close/>
                  <a:moveTo>
                    <a:pt x="1" y="1"/>
                  </a:moveTo>
                  <a:lnTo>
                    <a:pt x="1" y="14554"/>
                  </a:lnTo>
                  <a:lnTo>
                    <a:pt x="14547" y="14554"/>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1" name="Google Shape;4041;p35"/>
            <p:cNvSpPr/>
            <p:nvPr/>
          </p:nvSpPr>
          <p:spPr>
            <a:xfrm>
              <a:off x="6066836" y="9247913"/>
              <a:ext cx="672035" cy="647370"/>
            </a:xfrm>
            <a:custGeom>
              <a:avLst/>
              <a:gdLst/>
              <a:ahLst/>
              <a:cxnLst/>
              <a:rect l="l" t="t" r="r" b="b"/>
              <a:pathLst>
                <a:path w="14547" h="14555" extrusionOk="0">
                  <a:moveTo>
                    <a:pt x="14375" y="173"/>
                  </a:moveTo>
                  <a:lnTo>
                    <a:pt x="14375" y="14382"/>
                  </a:lnTo>
                  <a:lnTo>
                    <a:pt x="172" y="14382"/>
                  </a:lnTo>
                  <a:lnTo>
                    <a:pt x="172" y="173"/>
                  </a:lnTo>
                  <a:close/>
                  <a:moveTo>
                    <a:pt x="0" y="1"/>
                  </a:moveTo>
                  <a:lnTo>
                    <a:pt x="0" y="14554"/>
                  </a:lnTo>
                  <a:lnTo>
                    <a:pt x="14547" y="14554"/>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2" name="Google Shape;4042;p35"/>
            <p:cNvSpPr/>
            <p:nvPr/>
          </p:nvSpPr>
          <p:spPr>
            <a:xfrm>
              <a:off x="-1238155" y="8608584"/>
              <a:ext cx="672035" cy="647326"/>
            </a:xfrm>
            <a:custGeom>
              <a:avLst/>
              <a:gdLst/>
              <a:ahLst/>
              <a:cxnLst/>
              <a:rect l="l" t="t" r="r" b="b"/>
              <a:pathLst>
                <a:path w="14547" h="14554" extrusionOk="0">
                  <a:moveTo>
                    <a:pt x="14374" y="173"/>
                  </a:moveTo>
                  <a:lnTo>
                    <a:pt x="14374" y="14382"/>
                  </a:lnTo>
                  <a:lnTo>
                    <a:pt x="172" y="14382"/>
                  </a:lnTo>
                  <a:lnTo>
                    <a:pt x="172" y="173"/>
                  </a:lnTo>
                  <a:close/>
                  <a:moveTo>
                    <a:pt x="0" y="0"/>
                  </a:moveTo>
                  <a:lnTo>
                    <a:pt x="0" y="14554"/>
                  </a:lnTo>
                  <a:lnTo>
                    <a:pt x="14547" y="14554"/>
                  </a:lnTo>
                  <a:lnTo>
                    <a:pt x="14547"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4043;p35"/>
            <p:cNvSpPr/>
            <p:nvPr/>
          </p:nvSpPr>
          <p:spPr>
            <a:xfrm>
              <a:off x="-574116" y="8608584"/>
              <a:ext cx="672081" cy="647326"/>
            </a:xfrm>
            <a:custGeom>
              <a:avLst/>
              <a:gdLst/>
              <a:ahLst/>
              <a:cxnLst/>
              <a:rect l="l" t="t" r="r" b="b"/>
              <a:pathLst>
                <a:path w="14548" h="14554" extrusionOk="0">
                  <a:moveTo>
                    <a:pt x="14375" y="173"/>
                  </a:moveTo>
                  <a:lnTo>
                    <a:pt x="14375" y="14382"/>
                  </a:lnTo>
                  <a:lnTo>
                    <a:pt x="173" y="14382"/>
                  </a:lnTo>
                  <a:lnTo>
                    <a:pt x="173" y="173"/>
                  </a:lnTo>
                  <a:close/>
                  <a:moveTo>
                    <a:pt x="0" y="0"/>
                  </a:moveTo>
                  <a:lnTo>
                    <a:pt x="0" y="14554"/>
                  </a:lnTo>
                  <a:lnTo>
                    <a:pt x="14547" y="14554"/>
                  </a:lnTo>
                  <a:lnTo>
                    <a:pt x="14547"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4" name="Google Shape;4044;p35"/>
            <p:cNvSpPr/>
            <p:nvPr/>
          </p:nvSpPr>
          <p:spPr>
            <a:xfrm>
              <a:off x="89924" y="8608584"/>
              <a:ext cx="672081" cy="647326"/>
            </a:xfrm>
            <a:custGeom>
              <a:avLst/>
              <a:gdLst/>
              <a:ahLst/>
              <a:cxnLst/>
              <a:rect l="l" t="t" r="r" b="b"/>
              <a:pathLst>
                <a:path w="14548" h="14554" extrusionOk="0">
                  <a:moveTo>
                    <a:pt x="14375" y="173"/>
                  </a:moveTo>
                  <a:lnTo>
                    <a:pt x="14375" y="14382"/>
                  </a:lnTo>
                  <a:lnTo>
                    <a:pt x="173" y="14382"/>
                  </a:lnTo>
                  <a:lnTo>
                    <a:pt x="173" y="173"/>
                  </a:lnTo>
                  <a:close/>
                  <a:moveTo>
                    <a:pt x="1" y="0"/>
                  </a:moveTo>
                  <a:lnTo>
                    <a:pt x="1" y="14554"/>
                  </a:lnTo>
                  <a:lnTo>
                    <a:pt x="14548" y="14554"/>
                  </a:lnTo>
                  <a:lnTo>
                    <a:pt x="14548"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5" name="Google Shape;4045;p35"/>
            <p:cNvSpPr/>
            <p:nvPr/>
          </p:nvSpPr>
          <p:spPr>
            <a:xfrm>
              <a:off x="754010" y="8608584"/>
              <a:ext cx="672081" cy="647326"/>
            </a:xfrm>
            <a:custGeom>
              <a:avLst/>
              <a:gdLst/>
              <a:ahLst/>
              <a:cxnLst/>
              <a:rect l="l" t="t" r="r" b="b"/>
              <a:pathLst>
                <a:path w="14548" h="14554" extrusionOk="0">
                  <a:moveTo>
                    <a:pt x="14375" y="173"/>
                  </a:moveTo>
                  <a:lnTo>
                    <a:pt x="14375" y="14382"/>
                  </a:lnTo>
                  <a:lnTo>
                    <a:pt x="173" y="14382"/>
                  </a:lnTo>
                  <a:lnTo>
                    <a:pt x="173" y="173"/>
                  </a:lnTo>
                  <a:close/>
                  <a:moveTo>
                    <a:pt x="0" y="0"/>
                  </a:moveTo>
                  <a:lnTo>
                    <a:pt x="0" y="14554"/>
                  </a:lnTo>
                  <a:lnTo>
                    <a:pt x="14547" y="14554"/>
                  </a:lnTo>
                  <a:lnTo>
                    <a:pt x="14547"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6" name="Google Shape;4046;p35"/>
            <p:cNvSpPr/>
            <p:nvPr/>
          </p:nvSpPr>
          <p:spPr>
            <a:xfrm>
              <a:off x="1418050" y="8608584"/>
              <a:ext cx="672405" cy="647326"/>
            </a:xfrm>
            <a:custGeom>
              <a:avLst/>
              <a:gdLst/>
              <a:ahLst/>
              <a:cxnLst/>
              <a:rect l="l" t="t" r="r" b="b"/>
              <a:pathLst>
                <a:path w="14555" h="14554" extrusionOk="0">
                  <a:moveTo>
                    <a:pt x="14382" y="173"/>
                  </a:moveTo>
                  <a:lnTo>
                    <a:pt x="14382" y="14382"/>
                  </a:lnTo>
                  <a:lnTo>
                    <a:pt x="173" y="14382"/>
                  </a:lnTo>
                  <a:lnTo>
                    <a:pt x="173" y="173"/>
                  </a:lnTo>
                  <a:close/>
                  <a:moveTo>
                    <a:pt x="1" y="0"/>
                  </a:moveTo>
                  <a:lnTo>
                    <a:pt x="1" y="14554"/>
                  </a:lnTo>
                  <a:lnTo>
                    <a:pt x="14554" y="14554"/>
                  </a:lnTo>
                  <a:lnTo>
                    <a:pt x="14554"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7" name="Google Shape;4047;p35"/>
            <p:cNvSpPr/>
            <p:nvPr/>
          </p:nvSpPr>
          <p:spPr>
            <a:xfrm>
              <a:off x="2082136" y="8608584"/>
              <a:ext cx="672358" cy="647326"/>
            </a:xfrm>
            <a:custGeom>
              <a:avLst/>
              <a:gdLst/>
              <a:ahLst/>
              <a:cxnLst/>
              <a:rect l="l" t="t" r="r" b="b"/>
              <a:pathLst>
                <a:path w="14554" h="14554" extrusionOk="0">
                  <a:moveTo>
                    <a:pt x="14382" y="173"/>
                  </a:moveTo>
                  <a:lnTo>
                    <a:pt x="14382" y="14382"/>
                  </a:lnTo>
                  <a:lnTo>
                    <a:pt x="173" y="14382"/>
                  </a:lnTo>
                  <a:lnTo>
                    <a:pt x="173" y="173"/>
                  </a:lnTo>
                  <a:close/>
                  <a:moveTo>
                    <a:pt x="0" y="0"/>
                  </a:moveTo>
                  <a:lnTo>
                    <a:pt x="0" y="14554"/>
                  </a:lnTo>
                  <a:lnTo>
                    <a:pt x="14554" y="14554"/>
                  </a:lnTo>
                  <a:lnTo>
                    <a:pt x="14554"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8" name="Google Shape;4048;p35"/>
            <p:cNvSpPr/>
            <p:nvPr/>
          </p:nvSpPr>
          <p:spPr>
            <a:xfrm>
              <a:off x="2746176" y="8608584"/>
              <a:ext cx="672405" cy="647326"/>
            </a:xfrm>
            <a:custGeom>
              <a:avLst/>
              <a:gdLst/>
              <a:ahLst/>
              <a:cxnLst/>
              <a:rect l="l" t="t" r="r" b="b"/>
              <a:pathLst>
                <a:path w="14555" h="14554" extrusionOk="0">
                  <a:moveTo>
                    <a:pt x="14382" y="173"/>
                  </a:moveTo>
                  <a:lnTo>
                    <a:pt x="14382" y="14382"/>
                  </a:lnTo>
                  <a:lnTo>
                    <a:pt x="173" y="14382"/>
                  </a:lnTo>
                  <a:lnTo>
                    <a:pt x="173" y="173"/>
                  </a:lnTo>
                  <a:close/>
                  <a:moveTo>
                    <a:pt x="1" y="0"/>
                  </a:moveTo>
                  <a:lnTo>
                    <a:pt x="1" y="14554"/>
                  </a:lnTo>
                  <a:lnTo>
                    <a:pt x="14554" y="14554"/>
                  </a:lnTo>
                  <a:lnTo>
                    <a:pt x="14554"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4049;p35"/>
            <p:cNvSpPr/>
            <p:nvPr/>
          </p:nvSpPr>
          <p:spPr>
            <a:xfrm>
              <a:off x="3410262" y="8608584"/>
              <a:ext cx="672358" cy="647326"/>
            </a:xfrm>
            <a:custGeom>
              <a:avLst/>
              <a:gdLst/>
              <a:ahLst/>
              <a:cxnLst/>
              <a:rect l="l" t="t" r="r" b="b"/>
              <a:pathLst>
                <a:path w="14554" h="14554" extrusionOk="0">
                  <a:moveTo>
                    <a:pt x="14382" y="173"/>
                  </a:moveTo>
                  <a:lnTo>
                    <a:pt x="14382" y="14382"/>
                  </a:lnTo>
                  <a:lnTo>
                    <a:pt x="173" y="14382"/>
                  </a:lnTo>
                  <a:lnTo>
                    <a:pt x="173" y="173"/>
                  </a:lnTo>
                  <a:close/>
                  <a:moveTo>
                    <a:pt x="0" y="0"/>
                  </a:moveTo>
                  <a:lnTo>
                    <a:pt x="0" y="14554"/>
                  </a:lnTo>
                  <a:lnTo>
                    <a:pt x="14554" y="14554"/>
                  </a:lnTo>
                  <a:lnTo>
                    <a:pt x="14554"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35"/>
            <p:cNvSpPr/>
            <p:nvPr/>
          </p:nvSpPr>
          <p:spPr>
            <a:xfrm>
              <a:off x="4074301" y="8608584"/>
              <a:ext cx="672405" cy="647326"/>
            </a:xfrm>
            <a:custGeom>
              <a:avLst/>
              <a:gdLst/>
              <a:ahLst/>
              <a:cxnLst/>
              <a:rect l="l" t="t" r="r" b="b"/>
              <a:pathLst>
                <a:path w="14555" h="14554" extrusionOk="0">
                  <a:moveTo>
                    <a:pt x="14382" y="173"/>
                  </a:moveTo>
                  <a:lnTo>
                    <a:pt x="14382" y="14382"/>
                  </a:lnTo>
                  <a:lnTo>
                    <a:pt x="173" y="14382"/>
                  </a:lnTo>
                  <a:lnTo>
                    <a:pt x="173" y="173"/>
                  </a:lnTo>
                  <a:close/>
                  <a:moveTo>
                    <a:pt x="1" y="0"/>
                  </a:moveTo>
                  <a:lnTo>
                    <a:pt x="1" y="14554"/>
                  </a:lnTo>
                  <a:lnTo>
                    <a:pt x="14554" y="14554"/>
                  </a:lnTo>
                  <a:lnTo>
                    <a:pt x="14554"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051;p35"/>
            <p:cNvSpPr/>
            <p:nvPr/>
          </p:nvSpPr>
          <p:spPr>
            <a:xfrm>
              <a:off x="4738387" y="8608584"/>
              <a:ext cx="672358" cy="647326"/>
            </a:xfrm>
            <a:custGeom>
              <a:avLst/>
              <a:gdLst/>
              <a:ahLst/>
              <a:cxnLst/>
              <a:rect l="l" t="t" r="r" b="b"/>
              <a:pathLst>
                <a:path w="14554" h="14554" extrusionOk="0">
                  <a:moveTo>
                    <a:pt x="14382" y="173"/>
                  </a:moveTo>
                  <a:lnTo>
                    <a:pt x="14382" y="14382"/>
                  </a:lnTo>
                  <a:lnTo>
                    <a:pt x="172" y="14382"/>
                  </a:lnTo>
                  <a:lnTo>
                    <a:pt x="172" y="173"/>
                  </a:lnTo>
                  <a:close/>
                  <a:moveTo>
                    <a:pt x="0" y="0"/>
                  </a:moveTo>
                  <a:lnTo>
                    <a:pt x="0" y="14554"/>
                  </a:lnTo>
                  <a:lnTo>
                    <a:pt x="14554" y="14554"/>
                  </a:lnTo>
                  <a:lnTo>
                    <a:pt x="14554"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35"/>
            <p:cNvSpPr/>
            <p:nvPr/>
          </p:nvSpPr>
          <p:spPr>
            <a:xfrm>
              <a:off x="5402750" y="8608584"/>
              <a:ext cx="672081" cy="647326"/>
            </a:xfrm>
            <a:custGeom>
              <a:avLst/>
              <a:gdLst/>
              <a:ahLst/>
              <a:cxnLst/>
              <a:rect l="l" t="t" r="r" b="b"/>
              <a:pathLst>
                <a:path w="14548" h="14554" extrusionOk="0">
                  <a:moveTo>
                    <a:pt x="14375" y="173"/>
                  </a:moveTo>
                  <a:lnTo>
                    <a:pt x="14375" y="14382"/>
                  </a:lnTo>
                  <a:lnTo>
                    <a:pt x="173" y="14382"/>
                  </a:lnTo>
                  <a:lnTo>
                    <a:pt x="173" y="173"/>
                  </a:lnTo>
                  <a:close/>
                  <a:moveTo>
                    <a:pt x="1" y="0"/>
                  </a:moveTo>
                  <a:lnTo>
                    <a:pt x="1" y="14554"/>
                  </a:lnTo>
                  <a:lnTo>
                    <a:pt x="14547" y="14554"/>
                  </a:lnTo>
                  <a:lnTo>
                    <a:pt x="14547"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4053;p35"/>
            <p:cNvSpPr/>
            <p:nvPr/>
          </p:nvSpPr>
          <p:spPr>
            <a:xfrm>
              <a:off x="6066836" y="8608584"/>
              <a:ext cx="672035" cy="647326"/>
            </a:xfrm>
            <a:custGeom>
              <a:avLst/>
              <a:gdLst/>
              <a:ahLst/>
              <a:cxnLst/>
              <a:rect l="l" t="t" r="r" b="b"/>
              <a:pathLst>
                <a:path w="14547" h="14554" extrusionOk="0">
                  <a:moveTo>
                    <a:pt x="14375" y="173"/>
                  </a:moveTo>
                  <a:lnTo>
                    <a:pt x="14375" y="14382"/>
                  </a:lnTo>
                  <a:lnTo>
                    <a:pt x="172" y="14382"/>
                  </a:lnTo>
                  <a:lnTo>
                    <a:pt x="172" y="173"/>
                  </a:lnTo>
                  <a:close/>
                  <a:moveTo>
                    <a:pt x="0" y="0"/>
                  </a:moveTo>
                  <a:lnTo>
                    <a:pt x="0" y="14554"/>
                  </a:lnTo>
                  <a:lnTo>
                    <a:pt x="14547" y="14554"/>
                  </a:lnTo>
                  <a:lnTo>
                    <a:pt x="14547"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4" name="Google Shape;4054;p35"/>
            <p:cNvSpPr/>
            <p:nvPr/>
          </p:nvSpPr>
          <p:spPr>
            <a:xfrm>
              <a:off x="6730711" y="5411805"/>
              <a:ext cx="672035" cy="647059"/>
            </a:xfrm>
            <a:custGeom>
              <a:avLst/>
              <a:gdLst/>
              <a:ahLst/>
              <a:cxnLst/>
              <a:rect l="l" t="t" r="r" b="b"/>
              <a:pathLst>
                <a:path w="14547" h="14548" extrusionOk="0">
                  <a:moveTo>
                    <a:pt x="14375" y="173"/>
                  </a:moveTo>
                  <a:lnTo>
                    <a:pt x="14375" y="14375"/>
                  </a:lnTo>
                  <a:lnTo>
                    <a:pt x="172" y="14375"/>
                  </a:lnTo>
                  <a:lnTo>
                    <a:pt x="172" y="173"/>
                  </a:lnTo>
                  <a:close/>
                  <a:moveTo>
                    <a:pt x="0" y="1"/>
                  </a:moveTo>
                  <a:lnTo>
                    <a:pt x="0" y="14547"/>
                  </a:lnTo>
                  <a:lnTo>
                    <a:pt x="14547" y="14547"/>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5" name="Google Shape;4055;p35"/>
            <p:cNvSpPr/>
            <p:nvPr/>
          </p:nvSpPr>
          <p:spPr>
            <a:xfrm>
              <a:off x="6730711" y="7969210"/>
              <a:ext cx="672035" cy="647370"/>
            </a:xfrm>
            <a:custGeom>
              <a:avLst/>
              <a:gdLst/>
              <a:ahLst/>
              <a:cxnLst/>
              <a:rect l="l" t="t" r="r" b="b"/>
              <a:pathLst>
                <a:path w="14547" h="14555" extrusionOk="0">
                  <a:moveTo>
                    <a:pt x="14375" y="173"/>
                  </a:moveTo>
                  <a:lnTo>
                    <a:pt x="14375" y="14382"/>
                  </a:lnTo>
                  <a:lnTo>
                    <a:pt x="172" y="14382"/>
                  </a:lnTo>
                  <a:lnTo>
                    <a:pt x="172" y="173"/>
                  </a:lnTo>
                  <a:close/>
                  <a:moveTo>
                    <a:pt x="0" y="1"/>
                  </a:moveTo>
                  <a:lnTo>
                    <a:pt x="0" y="14554"/>
                  </a:lnTo>
                  <a:lnTo>
                    <a:pt x="14547" y="14554"/>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6" name="Google Shape;4056;p35"/>
            <p:cNvSpPr/>
            <p:nvPr/>
          </p:nvSpPr>
          <p:spPr>
            <a:xfrm>
              <a:off x="6730711" y="6051178"/>
              <a:ext cx="672035" cy="647014"/>
            </a:xfrm>
            <a:custGeom>
              <a:avLst/>
              <a:gdLst/>
              <a:ahLst/>
              <a:cxnLst/>
              <a:rect l="l" t="t" r="r" b="b"/>
              <a:pathLst>
                <a:path w="14547" h="14547" extrusionOk="0">
                  <a:moveTo>
                    <a:pt x="14375" y="172"/>
                  </a:moveTo>
                  <a:lnTo>
                    <a:pt x="14375" y="14375"/>
                  </a:lnTo>
                  <a:lnTo>
                    <a:pt x="172" y="14375"/>
                  </a:lnTo>
                  <a:lnTo>
                    <a:pt x="172" y="172"/>
                  </a:lnTo>
                  <a:close/>
                  <a:moveTo>
                    <a:pt x="0" y="0"/>
                  </a:moveTo>
                  <a:lnTo>
                    <a:pt x="0" y="14547"/>
                  </a:lnTo>
                  <a:lnTo>
                    <a:pt x="14547" y="14547"/>
                  </a:lnTo>
                  <a:lnTo>
                    <a:pt x="14547"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7" name="Google Shape;4057;p35"/>
            <p:cNvSpPr/>
            <p:nvPr/>
          </p:nvSpPr>
          <p:spPr>
            <a:xfrm>
              <a:off x="6730711" y="6690508"/>
              <a:ext cx="672035" cy="647059"/>
            </a:xfrm>
            <a:custGeom>
              <a:avLst/>
              <a:gdLst/>
              <a:ahLst/>
              <a:cxnLst/>
              <a:rect l="l" t="t" r="r" b="b"/>
              <a:pathLst>
                <a:path w="14547" h="14548" extrusionOk="0">
                  <a:moveTo>
                    <a:pt x="14375" y="173"/>
                  </a:moveTo>
                  <a:lnTo>
                    <a:pt x="14375" y="14375"/>
                  </a:lnTo>
                  <a:lnTo>
                    <a:pt x="172" y="14375"/>
                  </a:lnTo>
                  <a:lnTo>
                    <a:pt x="172" y="173"/>
                  </a:lnTo>
                  <a:close/>
                  <a:moveTo>
                    <a:pt x="0" y="1"/>
                  </a:moveTo>
                  <a:lnTo>
                    <a:pt x="0" y="14547"/>
                  </a:lnTo>
                  <a:lnTo>
                    <a:pt x="14547" y="14547"/>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35"/>
            <p:cNvSpPr/>
            <p:nvPr/>
          </p:nvSpPr>
          <p:spPr>
            <a:xfrm>
              <a:off x="6730711" y="7329881"/>
              <a:ext cx="672035" cy="647326"/>
            </a:xfrm>
            <a:custGeom>
              <a:avLst/>
              <a:gdLst/>
              <a:ahLst/>
              <a:cxnLst/>
              <a:rect l="l" t="t" r="r" b="b"/>
              <a:pathLst>
                <a:path w="14547" h="14554" extrusionOk="0">
                  <a:moveTo>
                    <a:pt x="14375" y="172"/>
                  </a:moveTo>
                  <a:lnTo>
                    <a:pt x="14375" y="14382"/>
                  </a:lnTo>
                  <a:lnTo>
                    <a:pt x="172" y="14382"/>
                  </a:lnTo>
                  <a:lnTo>
                    <a:pt x="172" y="172"/>
                  </a:lnTo>
                  <a:close/>
                  <a:moveTo>
                    <a:pt x="0" y="0"/>
                  </a:moveTo>
                  <a:lnTo>
                    <a:pt x="0" y="14554"/>
                  </a:lnTo>
                  <a:lnTo>
                    <a:pt x="14547" y="14554"/>
                  </a:lnTo>
                  <a:lnTo>
                    <a:pt x="14547"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59;p35"/>
            <p:cNvSpPr/>
            <p:nvPr/>
          </p:nvSpPr>
          <p:spPr>
            <a:xfrm>
              <a:off x="6730711" y="9247913"/>
              <a:ext cx="672035" cy="647370"/>
            </a:xfrm>
            <a:custGeom>
              <a:avLst/>
              <a:gdLst/>
              <a:ahLst/>
              <a:cxnLst/>
              <a:rect l="l" t="t" r="r" b="b"/>
              <a:pathLst>
                <a:path w="14547" h="14555" extrusionOk="0">
                  <a:moveTo>
                    <a:pt x="14375" y="173"/>
                  </a:moveTo>
                  <a:lnTo>
                    <a:pt x="14375" y="14382"/>
                  </a:lnTo>
                  <a:lnTo>
                    <a:pt x="172" y="14382"/>
                  </a:lnTo>
                  <a:lnTo>
                    <a:pt x="172" y="173"/>
                  </a:lnTo>
                  <a:close/>
                  <a:moveTo>
                    <a:pt x="0" y="1"/>
                  </a:moveTo>
                  <a:lnTo>
                    <a:pt x="0" y="14554"/>
                  </a:lnTo>
                  <a:lnTo>
                    <a:pt x="14547" y="14554"/>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35"/>
            <p:cNvSpPr/>
            <p:nvPr/>
          </p:nvSpPr>
          <p:spPr>
            <a:xfrm>
              <a:off x="6730711" y="8608584"/>
              <a:ext cx="672035" cy="647326"/>
            </a:xfrm>
            <a:custGeom>
              <a:avLst/>
              <a:gdLst/>
              <a:ahLst/>
              <a:cxnLst/>
              <a:rect l="l" t="t" r="r" b="b"/>
              <a:pathLst>
                <a:path w="14547" h="14554" extrusionOk="0">
                  <a:moveTo>
                    <a:pt x="14375" y="173"/>
                  </a:moveTo>
                  <a:lnTo>
                    <a:pt x="14375" y="14382"/>
                  </a:lnTo>
                  <a:lnTo>
                    <a:pt x="172" y="14382"/>
                  </a:lnTo>
                  <a:lnTo>
                    <a:pt x="172" y="173"/>
                  </a:lnTo>
                  <a:close/>
                  <a:moveTo>
                    <a:pt x="0" y="0"/>
                  </a:moveTo>
                  <a:lnTo>
                    <a:pt x="0" y="14554"/>
                  </a:lnTo>
                  <a:lnTo>
                    <a:pt x="14547" y="14554"/>
                  </a:lnTo>
                  <a:lnTo>
                    <a:pt x="14547"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35"/>
            <p:cNvSpPr/>
            <p:nvPr/>
          </p:nvSpPr>
          <p:spPr>
            <a:xfrm>
              <a:off x="-1238080" y="9887263"/>
              <a:ext cx="672035" cy="647370"/>
            </a:xfrm>
            <a:custGeom>
              <a:avLst/>
              <a:gdLst/>
              <a:ahLst/>
              <a:cxnLst/>
              <a:rect l="l" t="t" r="r" b="b"/>
              <a:pathLst>
                <a:path w="14547" h="14555" extrusionOk="0">
                  <a:moveTo>
                    <a:pt x="14374" y="173"/>
                  </a:moveTo>
                  <a:lnTo>
                    <a:pt x="14374" y="14382"/>
                  </a:lnTo>
                  <a:lnTo>
                    <a:pt x="172" y="14382"/>
                  </a:lnTo>
                  <a:lnTo>
                    <a:pt x="172" y="173"/>
                  </a:lnTo>
                  <a:close/>
                  <a:moveTo>
                    <a:pt x="0" y="1"/>
                  </a:moveTo>
                  <a:lnTo>
                    <a:pt x="0" y="14554"/>
                  </a:lnTo>
                  <a:lnTo>
                    <a:pt x="14547" y="14554"/>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2" name="Google Shape;4062;p35"/>
            <p:cNvSpPr/>
            <p:nvPr/>
          </p:nvSpPr>
          <p:spPr>
            <a:xfrm>
              <a:off x="-574041" y="9887263"/>
              <a:ext cx="672081" cy="647370"/>
            </a:xfrm>
            <a:custGeom>
              <a:avLst/>
              <a:gdLst/>
              <a:ahLst/>
              <a:cxnLst/>
              <a:rect l="l" t="t" r="r" b="b"/>
              <a:pathLst>
                <a:path w="14548" h="14555" extrusionOk="0">
                  <a:moveTo>
                    <a:pt x="14375" y="173"/>
                  </a:moveTo>
                  <a:lnTo>
                    <a:pt x="14375" y="14382"/>
                  </a:lnTo>
                  <a:lnTo>
                    <a:pt x="173" y="14382"/>
                  </a:lnTo>
                  <a:lnTo>
                    <a:pt x="173" y="173"/>
                  </a:lnTo>
                  <a:close/>
                  <a:moveTo>
                    <a:pt x="0" y="1"/>
                  </a:moveTo>
                  <a:lnTo>
                    <a:pt x="0" y="14554"/>
                  </a:lnTo>
                  <a:lnTo>
                    <a:pt x="14547" y="14554"/>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3" name="Google Shape;4063;p35"/>
            <p:cNvSpPr/>
            <p:nvPr/>
          </p:nvSpPr>
          <p:spPr>
            <a:xfrm>
              <a:off x="89999" y="9887263"/>
              <a:ext cx="672081" cy="647370"/>
            </a:xfrm>
            <a:custGeom>
              <a:avLst/>
              <a:gdLst/>
              <a:ahLst/>
              <a:cxnLst/>
              <a:rect l="l" t="t" r="r" b="b"/>
              <a:pathLst>
                <a:path w="14548" h="14555" extrusionOk="0">
                  <a:moveTo>
                    <a:pt x="14375" y="173"/>
                  </a:moveTo>
                  <a:lnTo>
                    <a:pt x="14375" y="14382"/>
                  </a:lnTo>
                  <a:lnTo>
                    <a:pt x="173" y="14382"/>
                  </a:lnTo>
                  <a:lnTo>
                    <a:pt x="173" y="173"/>
                  </a:lnTo>
                  <a:close/>
                  <a:moveTo>
                    <a:pt x="1" y="1"/>
                  </a:moveTo>
                  <a:lnTo>
                    <a:pt x="1" y="14554"/>
                  </a:lnTo>
                  <a:lnTo>
                    <a:pt x="14548" y="14554"/>
                  </a:lnTo>
                  <a:lnTo>
                    <a:pt x="14548"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35"/>
            <p:cNvSpPr/>
            <p:nvPr/>
          </p:nvSpPr>
          <p:spPr>
            <a:xfrm>
              <a:off x="754085" y="9887263"/>
              <a:ext cx="672081" cy="647370"/>
            </a:xfrm>
            <a:custGeom>
              <a:avLst/>
              <a:gdLst/>
              <a:ahLst/>
              <a:cxnLst/>
              <a:rect l="l" t="t" r="r" b="b"/>
              <a:pathLst>
                <a:path w="14548" h="14555" extrusionOk="0">
                  <a:moveTo>
                    <a:pt x="14375" y="173"/>
                  </a:moveTo>
                  <a:lnTo>
                    <a:pt x="14375" y="14382"/>
                  </a:lnTo>
                  <a:lnTo>
                    <a:pt x="173" y="14382"/>
                  </a:lnTo>
                  <a:lnTo>
                    <a:pt x="173" y="173"/>
                  </a:lnTo>
                  <a:close/>
                  <a:moveTo>
                    <a:pt x="0" y="1"/>
                  </a:moveTo>
                  <a:lnTo>
                    <a:pt x="0" y="14554"/>
                  </a:lnTo>
                  <a:lnTo>
                    <a:pt x="14547" y="14554"/>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5" name="Google Shape;4065;p35"/>
            <p:cNvSpPr/>
            <p:nvPr/>
          </p:nvSpPr>
          <p:spPr>
            <a:xfrm>
              <a:off x="1418125" y="9887263"/>
              <a:ext cx="672405" cy="647370"/>
            </a:xfrm>
            <a:custGeom>
              <a:avLst/>
              <a:gdLst/>
              <a:ahLst/>
              <a:cxnLst/>
              <a:rect l="l" t="t" r="r" b="b"/>
              <a:pathLst>
                <a:path w="14555" h="14555" extrusionOk="0">
                  <a:moveTo>
                    <a:pt x="14382" y="173"/>
                  </a:moveTo>
                  <a:lnTo>
                    <a:pt x="14382" y="14382"/>
                  </a:lnTo>
                  <a:lnTo>
                    <a:pt x="173" y="14382"/>
                  </a:lnTo>
                  <a:lnTo>
                    <a:pt x="173" y="173"/>
                  </a:lnTo>
                  <a:close/>
                  <a:moveTo>
                    <a:pt x="1" y="1"/>
                  </a:moveTo>
                  <a:lnTo>
                    <a:pt x="1" y="14554"/>
                  </a:lnTo>
                  <a:lnTo>
                    <a:pt x="14554" y="14554"/>
                  </a:lnTo>
                  <a:lnTo>
                    <a:pt x="14554"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6" name="Google Shape;4066;p35"/>
            <p:cNvSpPr/>
            <p:nvPr/>
          </p:nvSpPr>
          <p:spPr>
            <a:xfrm>
              <a:off x="2082211" y="9887263"/>
              <a:ext cx="672358" cy="647370"/>
            </a:xfrm>
            <a:custGeom>
              <a:avLst/>
              <a:gdLst/>
              <a:ahLst/>
              <a:cxnLst/>
              <a:rect l="l" t="t" r="r" b="b"/>
              <a:pathLst>
                <a:path w="14554" h="14555" extrusionOk="0">
                  <a:moveTo>
                    <a:pt x="14382" y="173"/>
                  </a:moveTo>
                  <a:lnTo>
                    <a:pt x="14382" y="14382"/>
                  </a:lnTo>
                  <a:lnTo>
                    <a:pt x="173" y="14382"/>
                  </a:lnTo>
                  <a:lnTo>
                    <a:pt x="173" y="173"/>
                  </a:lnTo>
                  <a:close/>
                  <a:moveTo>
                    <a:pt x="0" y="1"/>
                  </a:moveTo>
                  <a:lnTo>
                    <a:pt x="0" y="14554"/>
                  </a:lnTo>
                  <a:lnTo>
                    <a:pt x="14554" y="14554"/>
                  </a:lnTo>
                  <a:lnTo>
                    <a:pt x="14554"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35"/>
            <p:cNvSpPr/>
            <p:nvPr/>
          </p:nvSpPr>
          <p:spPr>
            <a:xfrm>
              <a:off x="2746251" y="9887263"/>
              <a:ext cx="672405" cy="647370"/>
            </a:xfrm>
            <a:custGeom>
              <a:avLst/>
              <a:gdLst/>
              <a:ahLst/>
              <a:cxnLst/>
              <a:rect l="l" t="t" r="r" b="b"/>
              <a:pathLst>
                <a:path w="14555" h="14555" extrusionOk="0">
                  <a:moveTo>
                    <a:pt x="14382" y="173"/>
                  </a:moveTo>
                  <a:lnTo>
                    <a:pt x="14382" y="14382"/>
                  </a:lnTo>
                  <a:lnTo>
                    <a:pt x="173" y="14382"/>
                  </a:lnTo>
                  <a:lnTo>
                    <a:pt x="173" y="173"/>
                  </a:lnTo>
                  <a:close/>
                  <a:moveTo>
                    <a:pt x="1" y="1"/>
                  </a:moveTo>
                  <a:lnTo>
                    <a:pt x="1" y="14554"/>
                  </a:lnTo>
                  <a:lnTo>
                    <a:pt x="14554" y="14554"/>
                  </a:lnTo>
                  <a:lnTo>
                    <a:pt x="14554"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8" name="Google Shape;4068;p35"/>
            <p:cNvSpPr/>
            <p:nvPr/>
          </p:nvSpPr>
          <p:spPr>
            <a:xfrm>
              <a:off x="3410337" y="9887263"/>
              <a:ext cx="672358" cy="647370"/>
            </a:xfrm>
            <a:custGeom>
              <a:avLst/>
              <a:gdLst/>
              <a:ahLst/>
              <a:cxnLst/>
              <a:rect l="l" t="t" r="r" b="b"/>
              <a:pathLst>
                <a:path w="14554" h="14555" extrusionOk="0">
                  <a:moveTo>
                    <a:pt x="14382" y="173"/>
                  </a:moveTo>
                  <a:lnTo>
                    <a:pt x="14382" y="14382"/>
                  </a:lnTo>
                  <a:lnTo>
                    <a:pt x="173" y="14382"/>
                  </a:lnTo>
                  <a:lnTo>
                    <a:pt x="173" y="173"/>
                  </a:lnTo>
                  <a:close/>
                  <a:moveTo>
                    <a:pt x="0" y="1"/>
                  </a:moveTo>
                  <a:lnTo>
                    <a:pt x="0" y="14554"/>
                  </a:lnTo>
                  <a:lnTo>
                    <a:pt x="14554" y="14554"/>
                  </a:lnTo>
                  <a:lnTo>
                    <a:pt x="14554"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9" name="Google Shape;4069;p35"/>
            <p:cNvSpPr/>
            <p:nvPr/>
          </p:nvSpPr>
          <p:spPr>
            <a:xfrm>
              <a:off x="4074376" y="9887263"/>
              <a:ext cx="672405" cy="647370"/>
            </a:xfrm>
            <a:custGeom>
              <a:avLst/>
              <a:gdLst/>
              <a:ahLst/>
              <a:cxnLst/>
              <a:rect l="l" t="t" r="r" b="b"/>
              <a:pathLst>
                <a:path w="14555" h="14555" extrusionOk="0">
                  <a:moveTo>
                    <a:pt x="14382" y="173"/>
                  </a:moveTo>
                  <a:lnTo>
                    <a:pt x="14382" y="14382"/>
                  </a:lnTo>
                  <a:lnTo>
                    <a:pt x="173" y="14382"/>
                  </a:lnTo>
                  <a:lnTo>
                    <a:pt x="173" y="173"/>
                  </a:lnTo>
                  <a:close/>
                  <a:moveTo>
                    <a:pt x="1" y="1"/>
                  </a:moveTo>
                  <a:lnTo>
                    <a:pt x="1" y="14554"/>
                  </a:lnTo>
                  <a:lnTo>
                    <a:pt x="14554" y="14554"/>
                  </a:lnTo>
                  <a:lnTo>
                    <a:pt x="14554"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35"/>
            <p:cNvSpPr/>
            <p:nvPr/>
          </p:nvSpPr>
          <p:spPr>
            <a:xfrm>
              <a:off x="4738462" y="9887263"/>
              <a:ext cx="672358" cy="647370"/>
            </a:xfrm>
            <a:custGeom>
              <a:avLst/>
              <a:gdLst/>
              <a:ahLst/>
              <a:cxnLst/>
              <a:rect l="l" t="t" r="r" b="b"/>
              <a:pathLst>
                <a:path w="14554" h="14555" extrusionOk="0">
                  <a:moveTo>
                    <a:pt x="14382" y="173"/>
                  </a:moveTo>
                  <a:lnTo>
                    <a:pt x="14382" y="14382"/>
                  </a:lnTo>
                  <a:lnTo>
                    <a:pt x="172" y="14382"/>
                  </a:lnTo>
                  <a:lnTo>
                    <a:pt x="172" y="173"/>
                  </a:lnTo>
                  <a:close/>
                  <a:moveTo>
                    <a:pt x="0" y="1"/>
                  </a:moveTo>
                  <a:lnTo>
                    <a:pt x="0" y="14554"/>
                  </a:lnTo>
                  <a:lnTo>
                    <a:pt x="14554" y="14554"/>
                  </a:lnTo>
                  <a:lnTo>
                    <a:pt x="14554"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4071;p35"/>
            <p:cNvSpPr/>
            <p:nvPr/>
          </p:nvSpPr>
          <p:spPr>
            <a:xfrm>
              <a:off x="5402825" y="9887263"/>
              <a:ext cx="672081" cy="647370"/>
            </a:xfrm>
            <a:custGeom>
              <a:avLst/>
              <a:gdLst/>
              <a:ahLst/>
              <a:cxnLst/>
              <a:rect l="l" t="t" r="r" b="b"/>
              <a:pathLst>
                <a:path w="14548" h="14555" extrusionOk="0">
                  <a:moveTo>
                    <a:pt x="14375" y="173"/>
                  </a:moveTo>
                  <a:lnTo>
                    <a:pt x="14375" y="14382"/>
                  </a:lnTo>
                  <a:lnTo>
                    <a:pt x="173" y="14382"/>
                  </a:lnTo>
                  <a:lnTo>
                    <a:pt x="173" y="173"/>
                  </a:lnTo>
                  <a:close/>
                  <a:moveTo>
                    <a:pt x="1" y="1"/>
                  </a:moveTo>
                  <a:lnTo>
                    <a:pt x="1" y="14554"/>
                  </a:lnTo>
                  <a:lnTo>
                    <a:pt x="14547" y="14554"/>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2" name="Google Shape;4072;p35"/>
            <p:cNvSpPr/>
            <p:nvPr/>
          </p:nvSpPr>
          <p:spPr>
            <a:xfrm>
              <a:off x="6066911" y="9887263"/>
              <a:ext cx="672035" cy="647370"/>
            </a:xfrm>
            <a:custGeom>
              <a:avLst/>
              <a:gdLst/>
              <a:ahLst/>
              <a:cxnLst/>
              <a:rect l="l" t="t" r="r" b="b"/>
              <a:pathLst>
                <a:path w="14547" h="14555" extrusionOk="0">
                  <a:moveTo>
                    <a:pt x="14375" y="173"/>
                  </a:moveTo>
                  <a:lnTo>
                    <a:pt x="14375" y="14382"/>
                  </a:lnTo>
                  <a:lnTo>
                    <a:pt x="172" y="14382"/>
                  </a:lnTo>
                  <a:lnTo>
                    <a:pt x="172" y="173"/>
                  </a:lnTo>
                  <a:close/>
                  <a:moveTo>
                    <a:pt x="0" y="1"/>
                  </a:moveTo>
                  <a:lnTo>
                    <a:pt x="0" y="14554"/>
                  </a:lnTo>
                  <a:lnTo>
                    <a:pt x="14547" y="14554"/>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3" name="Google Shape;4073;p35"/>
            <p:cNvSpPr/>
            <p:nvPr/>
          </p:nvSpPr>
          <p:spPr>
            <a:xfrm>
              <a:off x="6730786" y="9887263"/>
              <a:ext cx="672035" cy="647370"/>
            </a:xfrm>
            <a:custGeom>
              <a:avLst/>
              <a:gdLst/>
              <a:ahLst/>
              <a:cxnLst/>
              <a:rect l="l" t="t" r="r" b="b"/>
              <a:pathLst>
                <a:path w="14547" h="14555" extrusionOk="0">
                  <a:moveTo>
                    <a:pt x="14375" y="173"/>
                  </a:moveTo>
                  <a:lnTo>
                    <a:pt x="14375" y="14382"/>
                  </a:lnTo>
                  <a:lnTo>
                    <a:pt x="172" y="14382"/>
                  </a:lnTo>
                  <a:lnTo>
                    <a:pt x="172" y="173"/>
                  </a:lnTo>
                  <a:close/>
                  <a:moveTo>
                    <a:pt x="0" y="1"/>
                  </a:moveTo>
                  <a:lnTo>
                    <a:pt x="0" y="14554"/>
                  </a:lnTo>
                  <a:lnTo>
                    <a:pt x="14547" y="14554"/>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4" name="Google Shape;4074;p35"/>
            <p:cNvSpPr/>
            <p:nvPr/>
          </p:nvSpPr>
          <p:spPr>
            <a:xfrm>
              <a:off x="7395036" y="5411805"/>
              <a:ext cx="672035" cy="647059"/>
            </a:xfrm>
            <a:custGeom>
              <a:avLst/>
              <a:gdLst/>
              <a:ahLst/>
              <a:cxnLst/>
              <a:rect l="l" t="t" r="r" b="b"/>
              <a:pathLst>
                <a:path w="14547" h="14548" extrusionOk="0">
                  <a:moveTo>
                    <a:pt x="14375" y="173"/>
                  </a:moveTo>
                  <a:lnTo>
                    <a:pt x="14375" y="14375"/>
                  </a:lnTo>
                  <a:lnTo>
                    <a:pt x="172" y="14375"/>
                  </a:lnTo>
                  <a:lnTo>
                    <a:pt x="172" y="173"/>
                  </a:lnTo>
                  <a:close/>
                  <a:moveTo>
                    <a:pt x="0" y="1"/>
                  </a:moveTo>
                  <a:lnTo>
                    <a:pt x="0" y="14547"/>
                  </a:lnTo>
                  <a:lnTo>
                    <a:pt x="14547" y="14547"/>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5" name="Google Shape;4075;p35"/>
            <p:cNvSpPr/>
            <p:nvPr/>
          </p:nvSpPr>
          <p:spPr>
            <a:xfrm>
              <a:off x="7395036" y="7969210"/>
              <a:ext cx="672035" cy="647370"/>
            </a:xfrm>
            <a:custGeom>
              <a:avLst/>
              <a:gdLst/>
              <a:ahLst/>
              <a:cxnLst/>
              <a:rect l="l" t="t" r="r" b="b"/>
              <a:pathLst>
                <a:path w="14547" h="14555" extrusionOk="0">
                  <a:moveTo>
                    <a:pt x="14375" y="173"/>
                  </a:moveTo>
                  <a:lnTo>
                    <a:pt x="14375" y="14382"/>
                  </a:lnTo>
                  <a:lnTo>
                    <a:pt x="172" y="14382"/>
                  </a:lnTo>
                  <a:lnTo>
                    <a:pt x="172" y="173"/>
                  </a:lnTo>
                  <a:close/>
                  <a:moveTo>
                    <a:pt x="0" y="1"/>
                  </a:moveTo>
                  <a:lnTo>
                    <a:pt x="0" y="14554"/>
                  </a:lnTo>
                  <a:lnTo>
                    <a:pt x="14547" y="14554"/>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35"/>
            <p:cNvSpPr/>
            <p:nvPr/>
          </p:nvSpPr>
          <p:spPr>
            <a:xfrm>
              <a:off x="7395036" y="6051178"/>
              <a:ext cx="672035" cy="647014"/>
            </a:xfrm>
            <a:custGeom>
              <a:avLst/>
              <a:gdLst/>
              <a:ahLst/>
              <a:cxnLst/>
              <a:rect l="l" t="t" r="r" b="b"/>
              <a:pathLst>
                <a:path w="14547" h="14547" extrusionOk="0">
                  <a:moveTo>
                    <a:pt x="14375" y="172"/>
                  </a:moveTo>
                  <a:lnTo>
                    <a:pt x="14375" y="14375"/>
                  </a:lnTo>
                  <a:lnTo>
                    <a:pt x="172" y="14375"/>
                  </a:lnTo>
                  <a:lnTo>
                    <a:pt x="172" y="172"/>
                  </a:lnTo>
                  <a:close/>
                  <a:moveTo>
                    <a:pt x="0" y="0"/>
                  </a:moveTo>
                  <a:lnTo>
                    <a:pt x="0" y="14547"/>
                  </a:lnTo>
                  <a:lnTo>
                    <a:pt x="14547" y="14547"/>
                  </a:lnTo>
                  <a:lnTo>
                    <a:pt x="14547"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35"/>
            <p:cNvSpPr/>
            <p:nvPr/>
          </p:nvSpPr>
          <p:spPr>
            <a:xfrm>
              <a:off x="7395036" y="6690508"/>
              <a:ext cx="672035" cy="647059"/>
            </a:xfrm>
            <a:custGeom>
              <a:avLst/>
              <a:gdLst/>
              <a:ahLst/>
              <a:cxnLst/>
              <a:rect l="l" t="t" r="r" b="b"/>
              <a:pathLst>
                <a:path w="14547" h="14548" extrusionOk="0">
                  <a:moveTo>
                    <a:pt x="14375" y="173"/>
                  </a:moveTo>
                  <a:lnTo>
                    <a:pt x="14375" y="14375"/>
                  </a:lnTo>
                  <a:lnTo>
                    <a:pt x="172" y="14375"/>
                  </a:lnTo>
                  <a:lnTo>
                    <a:pt x="172" y="173"/>
                  </a:lnTo>
                  <a:close/>
                  <a:moveTo>
                    <a:pt x="0" y="1"/>
                  </a:moveTo>
                  <a:lnTo>
                    <a:pt x="0" y="14547"/>
                  </a:lnTo>
                  <a:lnTo>
                    <a:pt x="14547" y="14547"/>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078;p35"/>
            <p:cNvSpPr/>
            <p:nvPr/>
          </p:nvSpPr>
          <p:spPr>
            <a:xfrm>
              <a:off x="7395036" y="7329881"/>
              <a:ext cx="672035" cy="647326"/>
            </a:xfrm>
            <a:custGeom>
              <a:avLst/>
              <a:gdLst/>
              <a:ahLst/>
              <a:cxnLst/>
              <a:rect l="l" t="t" r="r" b="b"/>
              <a:pathLst>
                <a:path w="14547" h="14554" extrusionOk="0">
                  <a:moveTo>
                    <a:pt x="14375" y="172"/>
                  </a:moveTo>
                  <a:lnTo>
                    <a:pt x="14375" y="14382"/>
                  </a:lnTo>
                  <a:lnTo>
                    <a:pt x="172" y="14382"/>
                  </a:lnTo>
                  <a:lnTo>
                    <a:pt x="172" y="172"/>
                  </a:lnTo>
                  <a:close/>
                  <a:moveTo>
                    <a:pt x="0" y="0"/>
                  </a:moveTo>
                  <a:lnTo>
                    <a:pt x="0" y="14554"/>
                  </a:lnTo>
                  <a:lnTo>
                    <a:pt x="14547" y="14554"/>
                  </a:lnTo>
                  <a:lnTo>
                    <a:pt x="14547"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079;p35"/>
            <p:cNvSpPr/>
            <p:nvPr/>
          </p:nvSpPr>
          <p:spPr>
            <a:xfrm>
              <a:off x="7395036" y="9247913"/>
              <a:ext cx="672035" cy="647370"/>
            </a:xfrm>
            <a:custGeom>
              <a:avLst/>
              <a:gdLst/>
              <a:ahLst/>
              <a:cxnLst/>
              <a:rect l="l" t="t" r="r" b="b"/>
              <a:pathLst>
                <a:path w="14547" h="14555" extrusionOk="0">
                  <a:moveTo>
                    <a:pt x="14375" y="173"/>
                  </a:moveTo>
                  <a:lnTo>
                    <a:pt x="14375" y="14382"/>
                  </a:lnTo>
                  <a:lnTo>
                    <a:pt x="172" y="14382"/>
                  </a:lnTo>
                  <a:lnTo>
                    <a:pt x="172" y="173"/>
                  </a:lnTo>
                  <a:close/>
                  <a:moveTo>
                    <a:pt x="0" y="1"/>
                  </a:moveTo>
                  <a:lnTo>
                    <a:pt x="0" y="14554"/>
                  </a:lnTo>
                  <a:lnTo>
                    <a:pt x="14547" y="14554"/>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0" name="Google Shape;4080;p35"/>
            <p:cNvSpPr/>
            <p:nvPr/>
          </p:nvSpPr>
          <p:spPr>
            <a:xfrm>
              <a:off x="7395036" y="8608584"/>
              <a:ext cx="672035" cy="647326"/>
            </a:xfrm>
            <a:custGeom>
              <a:avLst/>
              <a:gdLst/>
              <a:ahLst/>
              <a:cxnLst/>
              <a:rect l="l" t="t" r="r" b="b"/>
              <a:pathLst>
                <a:path w="14547" h="14554" extrusionOk="0">
                  <a:moveTo>
                    <a:pt x="14375" y="173"/>
                  </a:moveTo>
                  <a:lnTo>
                    <a:pt x="14375" y="14382"/>
                  </a:lnTo>
                  <a:lnTo>
                    <a:pt x="172" y="14382"/>
                  </a:lnTo>
                  <a:lnTo>
                    <a:pt x="172" y="173"/>
                  </a:lnTo>
                  <a:close/>
                  <a:moveTo>
                    <a:pt x="0" y="0"/>
                  </a:moveTo>
                  <a:lnTo>
                    <a:pt x="0" y="14554"/>
                  </a:lnTo>
                  <a:lnTo>
                    <a:pt x="14547" y="14554"/>
                  </a:lnTo>
                  <a:lnTo>
                    <a:pt x="14547"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1" name="Google Shape;4081;p35"/>
            <p:cNvSpPr/>
            <p:nvPr/>
          </p:nvSpPr>
          <p:spPr>
            <a:xfrm>
              <a:off x="7395111" y="9887263"/>
              <a:ext cx="672035" cy="647370"/>
            </a:xfrm>
            <a:custGeom>
              <a:avLst/>
              <a:gdLst/>
              <a:ahLst/>
              <a:cxnLst/>
              <a:rect l="l" t="t" r="r" b="b"/>
              <a:pathLst>
                <a:path w="14547" h="14555" extrusionOk="0">
                  <a:moveTo>
                    <a:pt x="14375" y="173"/>
                  </a:moveTo>
                  <a:lnTo>
                    <a:pt x="14375" y="14382"/>
                  </a:lnTo>
                  <a:lnTo>
                    <a:pt x="172" y="14382"/>
                  </a:lnTo>
                  <a:lnTo>
                    <a:pt x="172" y="173"/>
                  </a:lnTo>
                  <a:close/>
                  <a:moveTo>
                    <a:pt x="0" y="1"/>
                  </a:moveTo>
                  <a:lnTo>
                    <a:pt x="0" y="14554"/>
                  </a:lnTo>
                  <a:lnTo>
                    <a:pt x="14547" y="14554"/>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2" name="Google Shape;4082;p35"/>
          <p:cNvGrpSpPr/>
          <p:nvPr/>
        </p:nvGrpSpPr>
        <p:grpSpPr>
          <a:xfrm rot="10800000">
            <a:off x="7761965" y="403223"/>
            <a:ext cx="659180" cy="132291"/>
            <a:chOff x="713214" y="4594266"/>
            <a:chExt cx="659180" cy="132291"/>
          </a:xfrm>
        </p:grpSpPr>
        <p:sp>
          <p:nvSpPr>
            <p:cNvPr id="4083" name="Google Shape;4083;p35"/>
            <p:cNvSpPr/>
            <p:nvPr/>
          </p:nvSpPr>
          <p:spPr>
            <a:xfrm rot="-5400000">
              <a:off x="975194" y="4603895"/>
              <a:ext cx="132285" cy="113028"/>
            </a:xfrm>
            <a:custGeom>
              <a:avLst/>
              <a:gdLst/>
              <a:ahLst/>
              <a:cxnLst/>
              <a:rect l="l" t="t" r="r" b="b"/>
              <a:pathLst>
                <a:path w="2315" h="1978" extrusionOk="0">
                  <a:moveTo>
                    <a:pt x="980" y="0"/>
                  </a:moveTo>
                  <a:cubicBezTo>
                    <a:pt x="435" y="0"/>
                    <a:pt x="0" y="445"/>
                    <a:pt x="0" y="985"/>
                  </a:cubicBezTo>
                  <a:cubicBezTo>
                    <a:pt x="0" y="1583"/>
                    <a:pt x="490" y="1977"/>
                    <a:pt x="999" y="1977"/>
                  </a:cubicBezTo>
                  <a:cubicBezTo>
                    <a:pt x="1241" y="1977"/>
                    <a:pt x="1488" y="1888"/>
                    <a:pt x="1688" y="1688"/>
                  </a:cubicBezTo>
                  <a:cubicBezTo>
                    <a:pt x="2315" y="1061"/>
                    <a:pt x="1874" y="0"/>
                    <a:pt x="992" y="0"/>
                  </a:cubicBezTo>
                  <a:cubicBezTo>
                    <a:pt x="988" y="0"/>
                    <a:pt x="984" y="0"/>
                    <a:pt x="9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4" name="Google Shape;4084;p35"/>
            <p:cNvSpPr/>
            <p:nvPr/>
          </p:nvSpPr>
          <p:spPr>
            <a:xfrm rot="-5400000">
              <a:off x="703785" y="4603695"/>
              <a:ext cx="132285" cy="113428"/>
            </a:xfrm>
            <a:custGeom>
              <a:avLst/>
              <a:gdLst/>
              <a:ahLst/>
              <a:cxnLst/>
              <a:rect l="l" t="t" r="r" b="b"/>
              <a:pathLst>
                <a:path w="2315" h="1985" extrusionOk="0">
                  <a:moveTo>
                    <a:pt x="992" y="1"/>
                  </a:moveTo>
                  <a:cubicBezTo>
                    <a:pt x="441" y="1"/>
                    <a:pt x="0" y="448"/>
                    <a:pt x="0" y="992"/>
                  </a:cubicBezTo>
                  <a:cubicBezTo>
                    <a:pt x="0" y="1590"/>
                    <a:pt x="490" y="1985"/>
                    <a:pt x="999" y="1985"/>
                  </a:cubicBezTo>
                  <a:cubicBezTo>
                    <a:pt x="1241" y="1985"/>
                    <a:pt x="1488" y="1895"/>
                    <a:pt x="1688" y="1695"/>
                  </a:cubicBezTo>
                  <a:cubicBezTo>
                    <a:pt x="2315" y="1068"/>
                    <a:pt x="1874" y="1"/>
                    <a:pt x="9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4085;p35"/>
            <p:cNvSpPr/>
            <p:nvPr/>
          </p:nvSpPr>
          <p:spPr>
            <a:xfrm rot="10800000">
              <a:off x="1256032" y="4616736"/>
              <a:ext cx="116361" cy="109821"/>
            </a:xfrm>
            <a:custGeom>
              <a:avLst/>
              <a:gdLst/>
              <a:ahLst/>
              <a:cxnLst/>
              <a:rect l="l" t="t" r="r" b="b"/>
              <a:pathLst>
                <a:path w="4884" h="4609" extrusionOk="0">
                  <a:moveTo>
                    <a:pt x="2436" y="0"/>
                  </a:moveTo>
                  <a:cubicBezTo>
                    <a:pt x="2343" y="0"/>
                    <a:pt x="2250" y="5"/>
                    <a:pt x="2156" y="17"/>
                  </a:cubicBezTo>
                  <a:cubicBezTo>
                    <a:pt x="895" y="175"/>
                    <a:pt x="0" y="1325"/>
                    <a:pt x="152" y="2586"/>
                  </a:cubicBezTo>
                  <a:cubicBezTo>
                    <a:pt x="298" y="3755"/>
                    <a:pt x="1289" y="4608"/>
                    <a:pt x="2432" y="4608"/>
                  </a:cubicBezTo>
                  <a:cubicBezTo>
                    <a:pt x="2527" y="4608"/>
                    <a:pt x="2624" y="4602"/>
                    <a:pt x="2721" y="4590"/>
                  </a:cubicBezTo>
                  <a:cubicBezTo>
                    <a:pt x="3981" y="4439"/>
                    <a:pt x="4883" y="3288"/>
                    <a:pt x="4725" y="2021"/>
                  </a:cubicBezTo>
                  <a:cubicBezTo>
                    <a:pt x="4585" y="854"/>
                    <a:pt x="3588" y="0"/>
                    <a:pt x="243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86" name="Google Shape;4086;p35"/>
          <p:cNvSpPr/>
          <p:nvPr/>
        </p:nvSpPr>
        <p:spPr>
          <a:xfrm>
            <a:off x="4326841" y="4254176"/>
            <a:ext cx="490315" cy="479521"/>
          </a:xfrm>
          <a:custGeom>
            <a:avLst/>
            <a:gdLst/>
            <a:ahLst/>
            <a:cxnLst/>
            <a:rect l="l" t="t" r="r" b="b"/>
            <a:pathLst>
              <a:path w="63636" h="62235" extrusionOk="0">
                <a:moveTo>
                  <a:pt x="31784" y="0"/>
                </a:moveTo>
                <a:cubicBezTo>
                  <a:pt x="31768" y="200"/>
                  <a:pt x="31768" y="350"/>
                  <a:pt x="31751" y="500"/>
                </a:cubicBezTo>
                <a:cubicBezTo>
                  <a:pt x="31534" y="3619"/>
                  <a:pt x="30984" y="6704"/>
                  <a:pt x="30100" y="9705"/>
                </a:cubicBezTo>
                <a:cubicBezTo>
                  <a:pt x="28482" y="15008"/>
                  <a:pt x="25764" y="19611"/>
                  <a:pt x="21579" y="23280"/>
                </a:cubicBezTo>
                <a:cubicBezTo>
                  <a:pt x="16509" y="27715"/>
                  <a:pt x="10472" y="29883"/>
                  <a:pt x="3902" y="30717"/>
                </a:cubicBezTo>
                <a:cubicBezTo>
                  <a:pt x="2601" y="30884"/>
                  <a:pt x="1301" y="30967"/>
                  <a:pt x="0" y="31101"/>
                </a:cubicBezTo>
                <a:cubicBezTo>
                  <a:pt x="834" y="31217"/>
                  <a:pt x="1701" y="31267"/>
                  <a:pt x="2535" y="31351"/>
                </a:cubicBezTo>
                <a:cubicBezTo>
                  <a:pt x="6103" y="31651"/>
                  <a:pt x="9639" y="32468"/>
                  <a:pt x="12991" y="33752"/>
                </a:cubicBezTo>
                <a:cubicBezTo>
                  <a:pt x="18827" y="36053"/>
                  <a:pt x="23496" y="39789"/>
                  <a:pt x="26798" y="45142"/>
                </a:cubicBezTo>
                <a:cubicBezTo>
                  <a:pt x="29566" y="49611"/>
                  <a:pt x="30984" y="54530"/>
                  <a:pt x="31551" y="59717"/>
                </a:cubicBezTo>
                <a:cubicBezTo>
                  <a:pt x="31651" y="60550"/>
                  <a:pt x="31718" y="61384"/>
                  <a:pt x="31801" y="62235"/>
                </a:cubicBezTo>
                <a:cubicBezTo>
                  <a:pt x="32034" y="62085"/>
                  <a:pt x="31968" y="61901"/>
                  <a:pt x="31968" y="61734"/>
                </a:cubicBezTo>
                <a:cubicBezTo>
                  <a:pt x="32184" y="58599"/>
                  <a:pt x="32751" y="55498"/>
                  <a:pt x="33635" y="52479"/>
                </a:cubicBezTo>
                <a:cubicBezTo>
                  <a:pt x="35220" y="47360"/>
                  <a:pt x="37821" y="42841"/>
                  <a:pt x="41823" y="39222"/>
                </a:cubicBezTo>
                <a:cubicBezTo>
                  <a:pt x="47026" y="34536"/>
                  <a:pt x="53280" y="32301"/>
                  <a:pt x="60117" y="31468"/>
                </a:cubicBezTo>
                <a:cubicBezTo>
                  <a:pt x="61284" y="31317"/>
                  <a:pt x="62468" y="31251"/>
                  <a:pt x="63635" y="31134"/>
                </a:cubicBezTo>
                <a:cubicBezTo>
                  <a:pt x="62018" y="30967"/>
                  <a:pt x="60400" y="30834"/>
                  <a:pt x="58799" y="30584"/>
                </a:cubicBezTo>
                <a:cubicBezTo>
                  <a:pt x="57215" y="30350"/>
                  <a:pt x="55631" y="30017"/>
                  <a:pt x="54080" y="29583"/>
                </a:cubicBezTo>
                <a:cubicBezTo>
                  <a:pt x="45325" y="27082"/>
                  <a:pt x="38822" y="21896"/>
                  <a:pt x="35053" y="13508"/>
                </a:cubicBezTo>
                <a:cubicBezTo>
                  <a:pt x="33185" y="9389"/>
                  <a:pt x="32318" y="5003"/>
                  <a:pt x="31968" y="517"/>
                </a:cubicBezTo>
                <a:cubicBezTo>
                  <a:pt x="31968" y="350"/>
                  <a:pt x="32034" y="133"/>
                  <a:pt x="317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7" name="Google Shape;4087;p35"/>
          <p:cNvSpPr/>
          <p:nvPr/>
        </p:nvSpPr>
        <p:spPr>
          <a:xfrm>
            <a:off x="8246639" y="1689376"/>
            <a:ext cx="490315" cy="479521"/>
          </a:xfrm>
          <a:custGeom>
            <a:avLst/>
            <a:gdLst/>
            <a:ahLst/>
            <a:cxnLst/>
            <a:rect l="l" t="t" r="r" b="b"/>
            <a:pathLst>
              <a:path w="63636" h="62235" extrusionOk="0">
                <a:moveTo>
                  <a:pt x="31784" y="0"/>
                </a:moveTo>
                <a:cubicBezTo>
                  <a:pt x="31768" y="200"/>
                  <a:pt x="31768" y="350"/>
                  <a:pt x="31751" y="500"/>
                </a:cubicBezTo>
                <a:cubicBezTo>
                  <a:pt x="31534" y="3619"/>
                  <a:pt x="30984" y="6704"/>
                  <a:pt x="30100" y="9705"/>
                </a:cubicBezTo>
                <a:cubicBezTo>
                  <a:pt x="28482" y="15008"/>
                  <a:pt x="25764" y="19611"/>
                  <a:pt x="21579" y="23280"/>
                </a:cubicBezTo>
                <a:cubicBezTo>
                  <a:pt x="16509" y="27715"/>
                  <a:pt x="10472" y="29883"/>
                  <a:pt x="3902" y="30717"/>
                </a:cubicBezTo>
                <a:cubicBezTo>
                  <a:pt x="2601" y="30884"/>
                  <a:pt x="1301" y="30967"/>
                  <a:pt x="0" y="31101"/>
                </a:cubicBezTo>
                <a:cubicBezTo>
                  <a:pt x="834" y="31217"/>
                  <a:pt x="1701" y="31267"/>
                  <a:pt x="2535" y="31351"/>
                </a:cubicBezTo>
                <a:cubicBezTo>
                  <a:pt x="6103" y="31651"/>
                  <a:pt x="9639" y="32468"/>
                  <a:pt x="12991" y="33752"/>
                </a:cubicBezTo>
                <a:cubicBezTo>
                  <a:pt x="18827" y="36053"/>
                  <a:pt x="23496" y="39789"/>
                  <a:pt x="26798" y="45142"/>
                </a:cubicBezTo>
                <a:cubicBezTo>
                  <a:pt x="29566" y="49611"/>
                  <a:pt x="30984" y="54530"/>
                  <a:pt x="31551" y="59717"/>
                </a:cubicBezTo>
                <a:cubicBezTo>
                  <a:pt x="31651" y="60550"/>
                  <a:pt x="31718" y="61384"/>
                  <a:pt x="31801" y="62235"/>
                </a:cubicBezTo>
                <a:cubicBezTo>
                  <a:pt x="32034" y="62085"/>
                  <a:pt x="31968" y="61901"/>
                  <a:pt x="31968" y="61734"/>
                </a:cubicBezTo>
                <a:cubicBezTo>
                  <a:pt x="32184" y="58599"/>
                  <a:pt x="32751" y="55498"/>
                  <a:pt x="33635" y="52479"/>
                </a:cubicBezTo>
                <a:cubicBezTo>
                  <a:pt x="35220" y="47360"/>
                  <a:pt x="37821" y="42841"/>
                  <a:pt x="41823" y="39222"/>
                </a:cubicBezTo>
                <a:cubicBezTo>
                  <a:pt x="47026" y="34536"/>
                  <a:pt x="53280" y="32301"/>
                  <a:pt x="60117" y="31468"/>
                </a:cubicBezTo>
                <a:cubicBezTo>
                  <a:pt x="61284" y="31317"/>
                  <a:pt x="62468" y="31251"/>
                  <a:pt x="63635" y="31134"/>
                </a:cubicBezTo>
                <a:cubicBezTo>
                  <a:pt x="62018" y="30967"/>
                  <a:pt x="60400" y="30834"/>
                  <a:pt x="58799" y="30584"/>
                </a:cubicBezTo>
                <a:cubicBezTo>
                  <a:pt x="57215" y="30350"/>
                  <a:pt x="55631" y="30017"/>
                  <a:pt x="54080" y="29583"/>
                </a:cubicBezTo>
                <a:cubicBezTo>
                  <a:pt x="45325" y="27082"/>
                  <a:pt x="38822" y="21896"/>
                  <a:pt x="35053" y="13508"/>
                </a:cubicBezTo>
                <a:cubicBezTo>
                  <a:pt x="33185" y="9389"/>
                  <a:pt x="32318" y="5003"/>
                  <a:pt x="31968" y="517"/>
                </a:cubicBezTo>
                <a:cubicBezTo>
                  <a:pt x="31968" y="350"/>
                  <a:pt x="32034" y="133"/>
                  <a:pt x="317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8" name="Google Shape;4088;p35"/>
          <p:cNvSpPr/>
          <p:nvPr/>
        </p:nvSpPr>
        <p:spPr>
          <a:xfrm>
            <a:off x="1061774" y="412873"/>
            <a:ext cx="490315" cy="479521"/>
          </a:xfrm>
          <a:custGeom>
            <a:avLst/>
            <a:gdLst/>
            <a:ahLst/>
            <a:cxnLst/>
            <a:rect l="l" t="t" r="r" b="b"/>
            <a:pathLst>
              <a:path w="63636" h="62235" extrusionOk="0">
                <a:moveTo>
                  <a:pt x="31784" y="0"/>
                </a:moveTo>
                <a:cubicBezTo>
                  <a:pt x="31768" y="200"/>
                  <a:pt x="31768" y="350"/>
                  <a:pt x="31751" y="500"/>
                </a:cubicBezTo>
                <a:cubicBezTo>
                  <a:pt x="31534" y="3619"/>
                  <a:pt x="30984" y="6704"/>
                  <a:pt x="30100" y="9705"/>
                </a:cubicBezTo>
                <a:cubicBezTo>
                  <a:pt x="28482" y="15008"/>
                  <a:pt x="25764" y="19611"/>
                  <a:pt x="21579" y="23280"/>
                </a:cubicBezTo>
                <a:cubicBezTo>
                  <a:pt x="16509" y="27715"/>
                  <a:pt x="10472" y="29883"/>
                  <a:pt x="3902" y="30717"/>
                </a:cubicBezTo>
                <a:cubicBezTo>
                  <a:pt x="2601" y="30884"/>
                  <a:pt x="1301" y="30967"/>
                  <a:pt x="0" y="31101"/>
                </a:cubicBezTo>
                <a:cubicBezTo>
                  <a:pt x="834" y="31217"/>
                  <a:pt x="1701" y="31267"/>
                  <a:pt x="2535" y="31351"/>
                </a:cubicBezTo>
                <a:cubicBezTo>
                  <a:pt x="6103" y="31651"/>
                  <a:pt x="9639" y="32468"/>
                  <a:pt x="12991" y="33752"/>
                </a:cubicBezTo>
                <a:cubicBezTo>
                  <a:pt x="18827" y="36053"/>
                  <a:pt x="23496" y="39789"/>
                  <a:pt x="26798" y="45142"/>
                </a:cubicBezTo>
                <a:cubicBezTo>
                  <a:pt x="29566" y="49611"/>
                  <a:pt x="30984" y="54530"/>
                  <a:pt x="31551" y="59717"/>
                </a:cubicBezTo>
                <a:cubicBezTo>
                  <a:pt x="31651" y="60550"/>
                  <a:pt x="31718" y="61384"/>
                  <a:pt x="31801" y="62235"/>
                </a:cubicBezTo>
                <a:cubicBezTo>
                  <a:pt x="32034" y="62085"/>
                  <a:pt x="31968" y="61901"/>
                  <a:pt x="31968" y="61734"/>
                </a:cubicBezTo>
                <a:cubicBezTo>
                  <a:pt x="32184" y="58599"/>
                  <a:pt x="32751" y="55498"/>
                  <a:pt x="33635" y="52479"/>
                </a:cubicBezTo>
                <a:cubicBezTo>
                  <a:pt x="35220" y="47360"/>
                  <a:pt x="37821" y="42841"/>
                  <a:pt x="41823" y="39222"/>
                </a:cubicBezTo>
                <a:cubicBezTo>
                  <a:pt x="47026" y="34536"/>
                  <a:pt x="53280" y="32301"/>
                  <a:pt x="60117" y="31468"/>
                </a:cubicBezTo>
                <a:cubicBezTo>
                  <a:pt x="61284" y="31317"/>
                  <a:pt x="62468" y="31251"/>
                  <a:pt x="63635" y="31134"/>
                </a:cubicBezTo>
                <a:cubicBezTo>
                  <a:pt x="62018" y="30967"/>
                  <a:pt x="60400" y="30834"/>
                  <a:pt x="58799" y="30584"/>
                </a:cubicBezTo>
                <a:cubicBezTo>
                  <a:pt x="57215" y="30350"/>
                  <a:pt x="55631" y="30017"/>
                  <a:pt x="54080" y="29583"/>
                </a:cubicBezTo>
                <a:cubicBezTo>
                  <a:pt x="45325" y="27082"/>
                  <a:pt x="38822" y="21896"/>
                  <a:pt x="35053" y="13508"/>
                </a:cubicBezTo>
                <a:cubicBezTo>
                  <a:pt x="33185" y="9389"/>
                  <a:pt x="32318" y="5003"/>
                  <a:pt x="31968" y="517"/>
                </a:cubicBezTo>
                <a:cubicBezTo>
                  <a:pt x="31968" y="350"/>
                  <a:pt x="32034" y="133"/>
                  <a:pt x="317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1">
  <p:cSld name="CUSTOM_6_1">
    <p:spTree>
      <p:nvGrpSpPr>
        <p:cNvPr id="1" name="Shape 4089"/>
        <p:cNvGrpSpPr/>
        <p:nvPr/>
      </p:nvGrpSpPr>
      <p:grpSpPr>
        <a:xfrm>
          <a:off x="0" y="0"/>
          <a:ext cx="0" cy="0"/>
          <a:chOff x="0" y="0"/>
          <a:chExt cx="0" cy="0"/>
        </a:xfrm>
      </p:grpSpPr>
      <p:grpSp>
        <p:nvGrpSpPr>
          <p:cNvPr id="4090" name="Google Shape;4090;p36"/>
          <p:cNvGrpSpPr/>
          <p:nvPr/>
        </p:nvGrpSpPr>
        <p:grpSpPr>
          <a:xfrm>
            <a:off x="-43" y="10353"/>
            <a:ext cx="9144320" cy="5122828"/>
            <a:chOff x="-1238155" y="5411805"/>
            <a:chExt cx="9305302" cy="5122828"/>
          </a:xfrm>
        </p:grpSpPr>
        <p:sp>
          <p:nvSpPr>
            <p:cNvPr id="4091" name="Google Shape;4091;p36"/>
            <p:cNvSpPr/>
            <p:nvPr/>
          </p:nvSpPr>
          <p:spPr>
            <a:xfrm>
              <a:off x="-1238155" y="5411805"/>
              <a:ext cx="672035" cy="647059"/>
            </a:xfrm>
            <a:custGeom>
              <a:avLst/>
              <a:gdLst/>
              <a:ahLst/>
              <a:cxnLst/>
              <a:rect l="l" t="t" r="r" b="b"/>
              <a:pathLst>
                <a:path w="14547" h="14548" extrusionOk="0">
                  <a:moveTo>
                    <a:pt x="14374" y="173"/>
                  </a:moveTo>
                  <a:lnTo>
                    <a:pt x="14374" y="14375"/>
                  </a:lnTo>
                  <a:lnTo>
                    <a:pt x="172" y="14375"/>
                  </a:lnTo>
                  <a:lnTo>
                    <a:pt x="172" y="173"/>
                  </a:lnTo>
                  <a:close/>
                  <a:moveTo>
                    <a:pt x="0" y="1"/>
                  </a:moveTo>
                  <a:lnTo>
                    <a:pt x="0" y="14547"/>
                  </a:lnTo>
                  <a:lnTo>
                    <a:pt x="14547" y="14547"/>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2" name="Google Shape;4092;p36"/>
            <p:cNvSpPr/>
            <p:nvPr/>
          </p:nvSpPr>
          <p:spPr>
            <a:xfrm>
              <a:off x="-574116" y="5411805"/>
              <a:ext cx="672081" cy="647059"/>
            </a:xfrm>
            <a:custGeom>
              <a:avLst/>
              <a:gdLst/>
              <a:ahLst/>
              <a:cxnLst/>
              <a:rect l="l" t="t" r="r" b="b"/>
              <a:pathLst>
                <a:path w="14548" h="14548" extrusionOk="0">
                  <a:moveTo>
                    <a:pt x="14375" y="173"/>
                  </a:moveTo>
                  <a:lnTo>
                    <a:pt x="14375" y="14375"/>
                  </a:lnTo>
                  <a:lnTo>
                    <a:pt x="173" y="14375"/>
                  </a:lnTo>
                  <a:lnTo>
                    <a:pt x="173" y="173"/>
                  </a:lnTo>
                  <a:close/>
                  <a:moveTo>
                    <a:pt x="0" y="1"/>
                  </a:moveTo>
                  <a:lnTo>
                    <a:pt x="0" y="14547"/>
                  </a:lnTo>
                  <a:lnTo>
                    <a:pt x="14547" y="14547"/>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3" name="Google Shape;4093;p36"/>
            <p:cNvSpPr/>
            <p:nvPr/>
          </p:nvSpPr>
          <p:spPr>
            <a:xfrm>
              <a:off x="89924" y="5411805"/>
              <a:ext cx="672081" cy="647059"/>
            </a:xfrm>
            <a:custGeom>
              <a:avLst/>
              <a:gdLst/>
              <a:ahLst/>
              <a:cxnLst/>
              <a:rect l="l" t="t" r="r" b="b"/>
              <a:pathLst>
                <a:path w="14548" h="14548" extrusionOk="0">
                  <a:moveTo>
                    <a:pt x="14375" y="173"/>
                  </a:moveTo>
                  <a:lnTo>
                    <a:pt x="14375" y="14375"/>
                  </a:lnTo>
                  <a:lnTo>
                    <a:pt x="173" y="14375"/>
                  </a:lnTo>
                  <a:lnTo>
                    <a:pt x="173" y="173"/>
                  </a:lnTo>
                  <a:close/>
                  <a:moveTo>
                    <a:pt x="1" y="1"/>
                  </a:moveTo>
                  <a:lnTo>
                    <a:pt x="1" y="14547"/>
                  </a:lnTo>
                  <a:lnTo>
                    <a:pt x="14548" y="14547"/>
                  </a:lnTo>
                  <a:lnTo>
                    <a:pt x="14548"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4" name="Google Shape;4094;p36"/>
            <p:cNvSpPr/>
            <p:nvPr/>
          </p:nvSpPr>
          <p:spPr>
            <a:xfrm>
              <a:off x="754010" y="5411805"/>
              <a:ext cx="672081" cy="647059"/>
            </a:xfrm>
            <a:custGeom>
              <a:avLst/>
              <a:gdLst/>
              <a:ahLst/>
              <a:cxnLst/>
              <a:rect l="l" t="t" r="r" b="b"/>
              <a:pathLst>
                <a:path w="14548" h="14548" extrusionOk="0">
                  <a:moveTo>
                    <a:pt x="14375" y="173"/>
                  </a:moveTo>
                  <a:lnTo>
                    <a:pt x="14375" y="14375"/>
                  </a:lnTo>
                  <a:lnTo>
                    <a:pt x="173" y="14375"/>
                  </a:lnTo>
                  <a:lnTo>
                    <a:pt x="173" y="173"/>
                  </a:lnTo>
                  <a:close/>
                  <a:moveTo>
                    <a:pt x="0" y="1"/>
                  </a:moveTo>
                  <a:lnTo>
                    <a:pt x="0" y="14547"/>
                  </a:lnTo>
                  <a:lnTo>
                    <a:pt x="14547" y="14547"/>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5" name="Google Shape;4095;p36"/>
            <p:cNvSpPr/>
            <p:nvPr/>
          </p:nvSpPr>
          <p:spPr>
            <a:xfrm>
              <a:off x="1418050" y="5411805"/>
              <a:ext cx="672405" cy="647059"/>
            </a:xfrm>
            <a:custGeom>
              <a:avLst/>
              <a:gdLst/>
              <a:ahLst/>
              <a:cxnLst/>
              <a:rect l="l" t="t" r="r" b="b"/>
              <a:pathLst>
                <a:path w="14555" h="14548" extrusionOk="0">
                  <a:moveTo>
                    <a:pt x="14382" y="173"/>
                  </a:moveTo>
                  <a:lnTo>
                    <a:pt x="14382" y="14375"/>
                  </a:lnTo>
                  <a:lnTo>
                    <a:pt x="173" y="14375"/>
                  </a:lnTo>
                  <a:lnTo>
                    <a:pt x="173" y="173"/>
                  </a:lnTo>
                  <a:close/>
                  <a:moveTo>
                    <a:pt x="1" y="1"/>
                  </a:moveTo>
                  <a:lnTo>
                    <a:pt x="1" y="14547"/>
                  </a:lnTo>
                  <a:lnTo>
                    <a:pt x="14554" y="14547"/>
                  </a:lnTo>
                  <a:lnTo>
                    <a:pt x="14554"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4096;p36"/>
            <p:cNvSpPr/>
            <p:nvPr/>
          </p:nvSpPr>
          <p:spPr>
            <a:xfrm>
              <a:off x="2082136" y="5411805"/>
              <a:ext cx="672358" cy="647059"/>
            </a:xfrm>
            <a:custGeom>
              <a:avLst/>
              <a:gdLst/>
              <a:ahLst/>
              <a:cxnLst/>
              <a:rect l="l" t="t" r="r" b="b"/>
              <a:pathLst>
                <a:path w="14554" h="14548" extrusionOk="0">
                  <a:moveTo>
                    <a:pt x="14382" y="173"/>
                  </a:moveTo>
                  <a:lnTo>
                    <a:pt x="14382" y="14375"/>
                  </a:lnTo>
                  <a:lnTo>
                    <a:pt x="173" y="14375"/>
                  </a:lnTo>
                  <a:lnTo>
                    <a:pt x="173" y="173"/>
                  </a:lnTo>
                  <a:close/>
                  <a:moveTo>
                    <a:pt x="0" y="1"/>
                  </a:moveTo>
                  <a:lnTo>
                    <a:pt x="0" y="14547"/>
                  </a:lnTo>
                  <a:lnTo>
                    <a:pt x="14554" y="14547"/>
                  </a:lnTo>
                  <a:lnTo>
                    <a:pt x="14554"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4097;p36"/>
            <p:cNvSpPr/>
            <p:nvPr/>
          </p:nvSpPr>
          <p:spPr>
            <a:xfrm>
              <a:off x="2746176" y="5411805"/>
              <a:ext cx="672405" cy="647059"/>
            </a:xfrm>
            <a:custGeom>
              <a:avLst/>
              <a:gdLst/>
              <a:ahLst/>
              <a:cxnLst/>
              <a:rect l="l" t="t" r="r" b="b"/>
              <a:pathLst>
                <a:path w="14555" h="14548" extrusionOk="0">
                  <a:moveTo>
                    <a:pt x="14382" y="173"/>
                  </a:moveTo>
                  <a:lnTo>
                    <a:pt x="14382" y="14375"/>
                  </a:lnTo>
                  <a:lnTo>
                    <a:pt x="173" y="14375"/>
                  </a:lnTo>
                  <a:lnTo>
                    <a:pt x="173" y="173"/>
                  </a:lnTo>
                  <a:close/>
                  <a:moveTo>
                    <a:pt x="1" y="1"/>
                  </a:moveTo>
                  <a:lnTo>
                    <a:pt x="1" y="14547"/>
                  </a:lnTo>
                  <a:lnTo>
                    <a:pt x="14554" y="14547"/>
                  </a:lnTo>
                  <a:lnTo>
                    <a:pt x="14554"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8" name="Google Shape;4098;p36"/>
            <p:cNvSpPr/>
            <p:nvPr/>
          </p:nvSpPr>
          <p:spPr>
            <a:xfrm>
              <a:off x="3410262" y="5411805"/>
              <a:ext cx="672358" cy="647059"/>
            </a:xfrm>
            <a:custGeom>
              <a:avLst/>
              <a:gdLst/>
              <a:ahLst/>
              <a:cxnLst/>
              <a:rect l="l" t="t" r="r" b="b"/>
              <a:pathLst>
                <a:path w="14554" h="14548" extrusionOk="0">
                  <a:moveTo>
                    <a:pt x="14382" y="173"/>
                  </a:moveTo>
                  <a:lnTo>
                    <a:pt x="14382" y="14375"/>
                  </a:lnTo>
                  <a:lnTo>
                    <a:pt x="173" y="14375"/>
                  </a:lnTo>
                  <a:lnTo>
                    <a:pt x="173" y="173"/>
                  </a:lnTo>
                  <a:close/>
                  <a:moveTo>
                    <a:pt x="0" y="1"/>
                  </a:moveTo>
                  <a:lnTo>
                    <a:pt x="0" y="14547"/>
                  </a:lnTo>
                  <a:lnTo>
                    <a:pt x="14554" y="14547"/>
                  </a:lnTo>
                  <a:lnTo>
                    <a:pt x="14554"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9" name="Google Shape;4099;p36"/>
            <p:cNvSpPr/>
            <p:nvPr/>
          </p:nvSpPr>
          <p:spPr>
            <a:xfrm>
              <a:off x="4074464" y="5411805"/>
              <a:ext cx="672405" cy="647059"/>
            </a:xfrm>
            <a:custGeom>
              <a:avLst/>
              <a:gdLst/>
              <a:ahLst/>
              <a:cxnLst/>
              <a:rect l="l" t="t" r="r" b="b"/>
              <a:pathLst>
                <a:path w="14555" h="14548" extrusionOk="0">
                  <a:moveTo>
                    <a:pt x="14382" y="173"/>
                  </a:moveTo>
                  <a:lnTo>
                    <a:pt x="14382" y="14375"/>
                  </a:lnTo>
                  <a:lnTo>
                    <a:pt x="173" y="14375"/>
                  </a:lnTo>
                  <a:lnTo>
                    <a:pt x="173" y="173"/>
                  </a:lnTo>
                  <a:close/>
                  <a:moveTo>
                    <a:pt x="1" y="1"/>
                  </a:moveTo>
                  <a:lnTo>
                    <a:pt x="1" y="14547"/>
                  </a:lnTo>
                  <a:lnTo>
                    <a:pt x="14554" y="14547"/>
                  </a:lnTo>
                  <a:lnTo>
                    <a:pt x="14554"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0" name="Google Shape;4100;p36"/>
            <p:cNvSpPr/>
            <p:nvPr/>
          </p:nvSpPr>
          <p:spPr>
            <a:xfrm>
              <a:off x="4738387" y="5411805"/>
              <a:ext cx="672358" cy="647059"/>
            </a:xfrm>
            <a:custGeom>
              <a:avLst/>
              <a:gdLst/>
              <a:ahLst/>
              <a:cxnLst/>
              <a:rect l="l" t="t" r="r" b="b"/>
              <a:pathLst>
                <a:path w="14554" h="14548" extrusionOk="0">
                  <a:moveTo>
                    <a:pt x="14382" y="173"/>
                  </a:moveTo>
                  <a:lnTo>
                    <a:pt x="14382" y="14375"/>
                  </a:lnTo>
                  <a:lnTo>
                    <a:pt x="172" y="14375"/>
                  </a:lnTo>
                  <a:lnTo>
                    <a:pt x="172" y="173"/>
                  </a:lnTo>
                  <a:close/>
                  <a:moveTo>
                    <a:pt x="0" y="1"/>
                  </a:moveTo>
                  <a:lnTo>
                    <a:pt x="0" y="14547"/>
                  </a:lnTo>
                  <a:lnTo>
                    <a:pt x="14554" y="14547"/>
                  </a:lnTo>
                  <a:lnTo>
                    <a:pt x="14554"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1" name="Google Shape;4101;p36"/>
            <p:cNvSpPr/>
            <p:nvPr/>
          </p:nvSpPr>
          <p:spPr>
            <a:xfrm>
              <a:off x="5402750" y="5411805"/>
              <a:ext cx="672081" cy="647059"/>
            </a:xfrm>
            <a:custGeom>
              <a:avLst/>
              <a:gdLst/>
              <a:ahLst/>
              <a:cxnLst/>
              <a:rect l="l" t="t" r="r" b="b"/>
              <a:pathLst>
                <a:path w="14548" h="14548" extrusionOk="0">
                  <a:moveTo>
                    <a:pt x="14375" y="173"/>
                  </a:moveTo>
                  <a:lnTo>
                    <a:pt x="14375" y="14375"/>
                  </a:lnTo>
                  <a:lnTo>
                    <a:pt x="173" y="14375"/>
                  </a:lnTo>
                  <a:lnTo>
                    <a:pt x="173" y="173"/>
                  </a:lnTo>
                  <a:close/>
                  <a:moveTo>
                    <a:pt x="1" y="1"/>
                  </a:moveTo>
                  <a:lnTo>
                    <a:pt x="1" y="14547"/>
                  </a:lnTo>
                  <a:lnTo>
                    <a:pt x="14547" y="14547"/>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2" name="Google Shape;4102;p36"/>
            <p:cNvSpPr/>
            <p:nvPr/>
          </p:nvSpPr>
          <p:spPr>
            <a:xfrm>
              <a:off x="6066836" y="5411805"/>
              <a:ext cx="672035" cy="647059"/>
            </a:xfrm>
            <a:custGeom>
              <a:avLst/>
              <a:gdLst/>
              <a:ahLst/>
              <a:cxnLst/>
              <a:rect l="l" t="t" r="r" b="b"/>
              <a:pathLst>
                <a:path w="14547" h="14548" extrusionOk="0">
                  <a:moveTo>
                    <a:pt x="14375" y="173"/>
                  </a:moveTo>
                  <a:lnTo>
                    <a:pt x="14375" y="14375"/>
                  </a:lnTo>
                  <a:lnTo>
                    <a:pt x="172" y="14375"/>
                  </a:lnTo>
                  <a:lnTo>
                    <a:pt x="172" y="173"/>
                  </a:lnTo>
                  <a:close/>
                  <a:moveTo>
                    <a:pt x="0" y="1"/>
                  </a:moveTo>
                  <a:lnTo>
                    <a:pt x="0" y="14547"/>
                  </a:lnTo>
                  <a:lnTo>
                    <a:pt x="14547" y="14547"/>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3" name="Google Shape;4103;p36"/>
            <p:cNvSpPr/>
            <p:nvPr/>
          </p:nvSpPr>
          <p:spPr>
            <a:xfrm>
              <a:off x="-1238155" y="7969210"/>
              <a:ext cx="672035" cy="647370"/>
            </a:xfrm>
            <a:custGeom>
              <a:avLst/>
              <a:gdLst/>
              <a:ahLst/>
              <a:cxnLst/>
              <a:rect l="l" t="t" r="r" b="b"/>
              <a:pathLst>
                <a:path w="14547" h="14555" extrusionOk="0">
                  <a:moveTo>
                    <a:pt x="14374" y="173"/>
                  </a:moveTo>
                  <a:lnTo>
                    <a:pt x="14374" y="14382"/>
                  </a:lnTo>
                  <a:lnTo>
                    <a:pt x="172" y="14382"/>
                  </a:lnTo>
                  <a:lnTo>
                    <a:pt x="172" y="173"/>
                  </a:lnTo>
                  <a:close/>
                  <a:moveTo>
                    <a:pt x="0" y="1"/>
                  </a:moveTo>
                  <a:lnTo>
                    <a:pt x="0" y="14554"/>
                  </a:lnTo>
                  <a:lnTo>
                    <a:pt x="14547" y="14554"/>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4" name="Google Shape;4104;p36"/>
            <p:cNvSpPr/>
            <p:nvPr/>
          </p:nvSpPr>
          <p:spPr>
            <a:xfrm>
              <a:off x="-574116" y="7969210"/>
              <a:ext cx="672081" cy="647370"/>
            </a:xfrm>
            <a:custGeom>
              <a:avLst/>
              <a:gdLst/>
              <a:ahLst/>
              <a:cxnLst/>
              <a:rect l="l" t="t" r="r" b="b"/>
              <a:pathLst>
                <a:path w="14548" h="14555" extrusionOk="0">
                  <a:moveTo>
                    <a:pt x="14375" y="173"/>
                  </a:moveTo>
                  <a:lnTo>
                    <a:pt x="14375" y="14382"/>
                  </a:lnTo>
                  <a:lnTo>
                    <a:pt x="173" y="14382"/>
                  </a:lnTo>
                  <a:lnTo>
                    <a:pt x="173" y="173"/>
                  </a:lnTo>
                  <a:close/>
                  <a:moveTo>
                    <a:pt x="0" y="1"/>
                  </a:moveTo>
                  <a:lnTo>
                    <a:pt x="0" y="14554"/>
                  </a:lnTo>
                  <a:lnTo>
                    <a:pt x="14547" y="14554"/>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4105;p36"/>
            <p:cNvSpPr/>
            <p:nvPr/>
          </p:nvSpPr>
          <p:spPr>
            <a:xfrm>
              <a:off x="89924" y="7969210"/>
              <a:ext cx="672081" cy="647370"/>
            </a:xfrm>
            <a:custGeom>
              <a:avLst/>
              <a:gdLst/>
              <a:ahLst/>
              <a:cxnLst/>
              <a:rect l="l" t="t" r="r" b="b"/>
              <a:pathLst>
                <a:path w="14548" h="14555" extrusionOk="0">
                  <a:moveTo>
                    <a:pt x="14375" y="173"/>
                  </a:moveTo>
                  <a:lnTo>
                    <a:pt x="14375" y="14382"/>
                  </a:lnTo>
                  <a:lnTo>
                    <a:pt x="173" y="14382"/>
                  </a:lnTo>
                  <a:lnTo>
                    <a:pt x="173" y="173"/>
                  </a:lnTo>
                  <a:close/>
                  <a:moveTo>
                    <a:pt x="1" y="1"/>
                  </a:moveTo>
                  <a:lnTo>
                    <a:pt x="1" y="14554"/>
                  </a:lnTo>
                  <a:lnTo>
                    <a:pt x="14548" y="14554"/>
                  </a:lnTo>
                  <a:lnTo>
                    <a:pt x="14548"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6" name="Google Shape;4106;p36"/>
            <p:cNvSpPr/>
            <p:nvPr/>
          </p:nvSpPr>
          <p:spPr>
            <a:xfrm>
              <a:off x="754010" y="7969210"/>
              <a:ext cx="672081" cy="647370"/>
            </a:xfrm>
            <a:custGeom>
              <a:avLst/>
              <a:gdLst/>
              <a:ahLst/>
              <a:cxnLst/>
              <a:rect l="l" t="t" r="r" b="b"/>
              <a:pathLst>
                <a:path w="14548" h="14555" extrusionOk="0">
                  <a:moveTo>
                    <a:pt x="14375" y="173"/>
                  </a:moveTo>
                  <a:lnTo>
                    <a:pt x="14375" y="14382"/>
                  </a:lnTo>
                  <a:lnTo>
                    <a:pt x="173" y="14382"/>
                  </a:lnTo>
                  <a:lnTo>
                    <a:pt x="173" y="173"/>
                  </a:lnTo>
                  <a:close/>
                  <a:moveTo>
                    <a:pt x="0" y="1"/>
                  </a:moveTo>
                  <a:lnTo>
                    <a:pt x="0" y="14554"/>
                  </a:lnTo>
                  <a:lnTo>
                    <a:pt x="14547" y="14554"/>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7" name="Google Shape;4107;p36"/>
            <p:cNvSpPr/>
            <p:nvPr/>
          </p:nvSpPr>
          <p:spPr>
            <a:xfrm>
              <a:off x="1418050" y="7969210"/>
              <a:ext cx="672405" cy="647370"/>
            </a:xfrm>
            <a:custGeom>
              <a:avLst/>
              <a:gdLst/>
              <a:ahLst/>
              <a:cxnLst/>
              <a:rect l="l" t="t" r="r" b="b"/>
              <a:pathLst>
                <a:path w="14555" h="14555" extrusionOk="0">
                  <a:moveTo>
                    <a:pt x="14382" y="173"/>
                  </a:moveTo>
                  <a:lnTo>
                    <a:pt x="14382" y="14382"/>
                  </a:lnTo>
                  <a:lnTo>
                    <a:pt x="173" y="14382"/>
                  </a:lnTo>
                  <a:lnTo>
                    <a:pt x="173" y="173"/>
                  </a:lnTo>
                  <a:close/>
                  <a:moveTo>
                    <a:pt x="1" y="1"/>
                  </a:moveTo>
                  <a:lnTo>
                    <a:pt x="1" y="14554"/>
                  </a:lnTo>
                  <a:lnTo>
                    <a:pt x="14554" y="14554"/>
                  </a:lnTo>
                  <a:lnTo>
                    <a:pt x="14554"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8" name="Google Shape;4108;p36"/>
            <p:cNvSpPr/>
            <p:nvPr/>
          </p:nvSpPr>
          <p:spPr>
            <a:xfrm>
              <a:off x="2082136" y="7969210"/>
              <a:ext cx="672358" cy="647370"/>
            </a:xfrm>
            <a:custGeom>
              <a:avLst/>
              <a:gdLst/>
              <a:ahLst/>
              <a:cxnLst/>
              <a:rect l="l" t="t" r="r" b="b"/>
              <a:pathLst>
                <a:path w="14554" h="14555" extrusionOk="0">
                  <a:moveTo>
                    <a:pt x="14382" y="173"/>
                  </a:moveTo>
                  <a:lnTo>
                    <a:pt x="14382" y="14382"/>
                  </a:lnTo>
                  <a:lnTo>
                    <a:pt x="173" y="14382"/>
                  </a:lnTo>
                  <a:lnTo>
                    <a:pt x="173" y="173"/>
                  </a:lnTo>
                  <a:close/>
                  <a:moveTo>
                    <a:pt x="0" y="1"/>
                  </a:moveTo>
                  <a:lnTo>
                    <a:pt x="0" y="14554"/>
                  </a:lnTo>
                  <a:lnTo>
                    <a:pt x="14554" y="14554"/>
                  </a:lnTo>
                  <a:lnTo>
                    <a:pt x="14554"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9" name="Google Shape;4109;p36"/>
            <p:cNvSpPr/>
            <p:nvPr/>
          </p:nvSpPr>
          <p:spPr>
            <a:xfrm>
              <a:off x="2746176" y="7969210"/>
              <a:ext cx="672405" cy="647370"/>
            </a:xfrm>
            <a:custGeom>
              <a:avLst/>
              <a:gdLst/>
              <a:ahLst/>
              <a:cxnLst/>
              <a:rect l="l" t="t" r="r" b="b"/>
              <a:pathLst>
                <a:path w="14555" h="14555" extrusionOk="0">
                  <a:moveTo>
                    <a:pt x="14382" y="173"/>
                  </a:moveTo>
                  <a:lnTo>
                    <a:pt x="14382" y="14382"/>
                  </a:lnTo>
                  <a:lnTo>
                    <a:pt x="173" y="14382"/>
                  </a:lnTo>
                  <a:lnTo>
                    <a:pt x="173" y="173"/>
                  </a:lnTo>
                  <a:close/>
                  <a:moveTo>
                    <a:pt x="1" y="1"/>
                  </a:moveTo>
                  <a:lnTo>
                    <a:pt x="1" y="14554"/>
                  </a:lnTo>
                  <a:lnTo>
                    <a:pt x="14554" y="14554"/>
                  </a:lnTo>
                  <a:lnTo>
                    <a:pt x="14554"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0" name="Google Shape;4110;p36"/>
            <p:cNvSpPr/>
            <p:nvPr/>
          </p:nvSpPr>
          <p:spPr>
            <a:xfrm>
              <a:off x="3410262" y="7969210"/>
              <a:ext cx="672358" cy="647370"/>
            </a:xfrm>
            <a:custGeom>
              <a:avLst/>
              <a:gdLst/>
              <a:ahLst/>
              <a:cxnLst/>
              <a:rect l="l" t="t" r="r" b="b"/>
              <a:pathLst>
                <a:path w="14554" h="14555" extrusionOk="0">
                  <a:moveTo>
                    <a:pt x="14382" y="173"/>
                  </a:moveTo>
                  <a:lnTo>
                    <a:pt x="14382" y="14382"/>
                  </a:lnTo>
                  <a:lnTo>
                    <a:pt x="173" y="14382"/>
                  </a:lnTo>
                  <a:lnTo>
                    <a:pt x="173" y="173"/>
                  </a:lnTo>
                  <a:close/>
                  <a:moveTo>
                    <a:pt x="0" y="1"/>
                  </a:moveTo>
                  <a:lnTo>
                    <a:pt x="0" y="14554"/>
                  </a:lnTo>
                  <a:lnTo>
                    <a:pt x="14554" y="14554"/>
                  </a:lnTo>
                  <a:lnTo>
                    <a:pt x="14554"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1" name="Google Shape;4111;p36"/>
            <p:cNvSpPr/>
            <p:nvPr/>
          </p:nvSpPr>
          <p:spPr>
            <a:xfrm>
              <a:off x="4074301" y="7969210"/>
              <a:ext cx="672405" cy="647370"/>
            </a:xfrm>
            <a:custGeom>
              <a:avLst/>
              <a:gdLst/>
              <a:ahLst/>
              <a:cxnLst/>
              <a:rect l="l" t="t" r="r" b="b"/>
              <a:pathLst>
                <a:path w="14555" h="14555" extrusionOk="0">
                  <a:moveTo>
                    <a:pt x="14382" y="173"/>
                  </a:moveTo>
                  <a:lnTo>
                    <a:pt x="14382" y="14382"/>
                  </a:lnTo>
                  <a:lnTo>
                    <a:pt x="173" y="14382"/>
                  </a:lnTo>
                  <a:lnTo>
                    <a:pt x="173" y="173"/>
                  </a:lnTo>
                  <a:close/>
                  <a:moveTo>
                    <a:pt x="1" y="1"/>
                  </a:moveTo>
                  <a:lnTo>
                    <a:pt x="1" y="14554"/>
                  </a:lnTo>
                  <a:lnTo>
                    <a:pt x="14554" y="14554"/>
                  </a:lnTo>
                  <a:lnTo>
                    <a:pt x="14554"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4112;p36"/>
            <p:cNvSpPr/>
            <p:nvPr/>
          </p:nvSpPr>
          <p:spPr>
            <a:xfrm>
              <a:off x="4738387" y="7969210"/>
              <a:ext cx="672358" cy="647370"/>
            </a:xfrm>
            <a:custGeom>
              <a:avLst/>
              <a:gdLst/>
              <a:ahLst/>
              <a:cxnLst/>
              <a:rect l="l" t="t" r="r" b="b"/>
              <a:pathLst>
                <a:path w="14554" h="14555" extrusionOk="0">
                  <a:moveTo>
                    <a:pt x="14382" y="173"/>
                  </a:moveTo>
                  <a:lnTo>
                    <a:pt x="14382" y="14382"/>
                  </a:lnTo>
                  <a:lnTo>
                    <a:pt x="172" y="14382"/>
                  </a:lnTo>
                  <a:lnTo>
                    <a:pt x="172" y="173"/>
                  </a:lnTo>
                  <a:close/>
                  <a:moveTo>
                    <a:pt x="0" y="1"/>
                  </a:moveTo>
                  <a:lnTo>
                    <a:pt x="0" y="14554"/>
                  </a:lnTo>
                  <a:lnTo>
                    <a:pt x="14554" y="14554"/>
                  </a:lnTo>
                  <a:lnTo>
                    <a:pt x="14554"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3" name="Google Shape;4113;p36"/>
            <p:cNvSpPr/>
            <p:nvPr/>
          </p:nvSpPr>
          <p:spPr>
            <a:xfrm>
              <a:off x="5402750" y="7969210"/>
              <a:ext cx="672081" cy="647370"/>
            </a:xfrm>
            <a:custGeom>
              <a:avLst/>
              <a:gdLst/>
              <a:ahLst/>
              <a:cxnLst/>
              <a:rect l="l" t="t" r="r" b="b"/>
              <a:pathLst>
                <a:path w="14548" h="14555" extrusionOk="0">
                  <a:moveTo>
                    <a:pt x="14375" y="173"/>
                  </a:moveTo>
                  <a:lnTo>
                    <a:pt x="14375" y="14382"/>
                  </a:lnTo>
                  <a:lnTo>
                    <a:pt x="173" y="14382"/>
                  </a:lnTo>
                  <a:lnTo>
                    <a:pt x="173" y="173"/>
                  </a:lnTo>
                  <a:close/>
                  <a:moveTo>
                    <a:pt x="1" y="1"/>
                  </a:moveTo>
                  <a:lnTo>
                    <a:pt x="1" y="14554"/>
                  </a:lnTo>
                  <a:lnTo>
                    <a:pt x="14547" y="14554"/>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4114;p36"/>
            <p:cNvSpPr/>
            <p:nvPr/>
          </p:nvSpPr>
          <p:spPr>
            <a:xfrm>
              <a:off x="6066836" y="7969210"/>
              <a:ext cx="672035" cy="647370"/>
            </a:xfrm>
            <a:custGeom>
              <a:avLst/>
              <a:gdLst/>
              <a:ahLst/>
              <a:cxnLst/>
              <a:rect l="l" t="t" r="r" b="b"/>
              <a:pathLst>
                <a:path w="14547" h="14555" extrusionOk="0">
                  <a:moveTo>
                    <a:pt x="14375" y="173"/>
                  </a:moveTo>
                  <a:lnTo>
                    <a:pt x="14375" y="14382"/>
                  </a:lnTo>
                  <a:lnTo>
                    <a:pt x="172" y="14382"/>
                  </a:lnTo>
                  <a:lnTo>
                    <a:pt x="172" y="173"/>
                  </a:lnTo>
                  <a:close/>
                  <a:moveTo>
                    <a:pt x="0" y="1"/>
                  </a:moveTo>
                  <a:lnTo>
                    <a:pt x="0" y="14554"/>
                  </a:lnTo>
                  <a:lnTo>
                    <a:pt x="14547" y="14554"/>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115;p36"/>
            <p:cNvSpPr/>
            <p:nvPr/>
          </p:nvSpPr>
          <p:spPr>
            <a:xfrm>
              <a:off x="-1238155" y="6051178"/>
              <a:ext cx="672035" cy="647014"/>
            </a:xfrm>
            <a:custGeom>
              <a:avLst/>
              <a:gdLst/>
              <a:ahLst/>
              <a:cxnLst/>
              <a:rect l="l" t="t" r="r" b="b"/>
              <a:pathLst>
                <a:path w="14547" h="14547" extrusionOk="0">
                  <a:moveTo>
                    <a:pt x="14374" y="172"/>
                  </a:moveTo>
                  <a:lnTo>
                    <a:pt x="14374" y="14375"/>
                  </a:lnTo>
                  <a:lnTo>
                    <a:pt x="172" y="14375"/>
                  </a:lnTo>
                  <a:lnTo>
                    <a:pt x="172" y="172"/>
                  </a:lnTo>
                  <a:close/>
                  <a:moveTo>
                    <a:pt x="0" y="0"/>
                  </a:moveTo>
                  <a:lnTo>
                    <a:pt x="0" y="14547"/>
                  </a:lnTo>
                  <a:lnTo>
                    <a:pt x="14547" y="14547"/>
                  </a:lnTo>
                  <a:lnTo>
                    <a:pt x="14547"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6" name="Google Shape;4116;p36"/>
            <p:cNvSpPr/>
            <p:nvPr/>
          </p:nvSpPr>
          <p:spPr>
            <a:xfrm>
              <a:off x="-574116" y="6051178"/>
              <a:ext cx="672081" cy="647014"/>
            </a:xfrm>
            <a:custGeom>
              <a:avLst/>
              <a:gdLst/>
              <a:ahLst/>
              <a:cxnLst/>
              <a:rect l="l" t="t" r="r" b="b"/>
              <a:pathLst>
                <a:path w="14548" h="14547" extrusionOk="0">
                  <a:moveTo>
                    <a:pt x="14375" y="172"/>
                  </a:moveTo>
                  <a:lnTo>
                    <a:pt x="14375" y="14375"/>
                  </a:lnTo>
                  <a:lnTo>
                    <a:pt x="173" y="14375"/>
                  </a:lnTo>
                  <a:lnTo>
                    <a:pt x="173" y="172"/>
                  </a:lnTo>
                  <a:close/>
                  <a:moveTo>
                    <a:pt x="0" y="0"/>
                  </a:moveTo>
                  <a:lnTo>
                    <a:pt x="0" y="14547"/>
                  </a:lnTo>
                  <a:lnTo>
                    <a:pt x="14547" y="14547"/>
                  </a:lnTo>
                  <a:lnTo>
                    <a:pt x="14547"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7" name="Google Shape;4117;p36"/>
            <p:cNvSpPr/>
            <p:nvPr/>
          </p:nvSpPr>
          <p:spPr>
            <a:xfrm>
              <a:off x="89924" y="6051178"/>
              <a:ext cx="672081" cy="647014"/>
            </a:xfrm>
            <a:custGeom>
              <a:avLst/>
              <a:gdLst/>
              <a:ahLst/>
              <a:cxnLst/>
              <a:rect l="l" t="t" r="r" b="b"/>
              <a:pathLst>
                <a:path w="14548" h="14547" extrusionOk="0">
                  <a:moveTo>
                    <a:pt x="14375" y="172"/>
                  </a:moveTo>
                  <a:lnTo>
                    <a:pt x="14375" y="14375"/>
                  </a:lnTo>
                  <a:lnTo>
                    <a:pt x="173" y="14375"/>
                  </a:lnTo>
                  <a:lnTo>
                    <a:pt x="173" y="172"/>
                  </a:lnTo>
                  <a:close/>
                  <a:moveTo>
                    <a:pt x="1" y="0"/>
                  </a:moveTo>
                  <a:lnTo>
                    <a:pt x="1" y="14547"/>
                  </a:lnTo>
                  <a:lnTo>
                    <a:pt x="14548" y="14547"/>
                  </a:lnTo>
                  <a:lnTo>
                    <a:pt x="14548"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4118;p36"/>
            <p:cNvSpPr/>
            <p:nvPr/>
          </p:nvSpPr>
          <p:spPr>
            <a:xfrm>
              <a:off x="754010" y="6051178"/>
              <a:ext cx="672081" cy="647014"/>
            </a:xfrm>
            <a:custGeom>
              <a:avLst/>
              <a:gdLst/>
              <a:ahLst/>
              <a:cxnLst/>
              <a:rect l="l" t="t" r="r" b="b"/>
              <a:pathLst>
                <a:path w="14548" h="14547" extrusionOk="0">
                  <a:moveTo>
                    <a:pt x="14375" y="172"/>
                  </a:moveTo>
                  <a:lnTo>
                    <a:pt x="14375" y="14375"/>
                  </a:lnTo>
                  <a:lnTo>
                    <a:pt x="173" y="14375"/>
                  </a:lnTo>
                  <a:lnTo>
                    <a:pt x="173" y="172"/>
                  </a:lnTo>
                  <a:close/>
                  <a:moveTo>
                    <a:pt x="0" y="0"/>
                  </a:moveTo>
                  <a:lnTo>
                    <a:pt x="0" y="14547"/>
                  </a:lnTo>
                  <a:lnTo>
                    <a:pt x="14547" y="14547"/>
                  </a:lnTo>
                  <a:lnTo>
                    <a:pt x="14547"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9" name="Google Shape;4119;p36"/>
            <p:cNvSpPr/>
            <p:nvPr/>
          </p:nvSpPr>
          <p:spPr>
            <a:xfrm>
              <a:off x="1418050" y="6051178"/>
              <a:ext cx="672405" cy="647014"/>
            </a:xfrm>
            <a:custGeom>
              <a:avLst/>
              <a:gdLst/>
              <a:ahLst/>
              <a:cxnLst/>
              <a:rect l="l" t="t" r="r" b="b"/>
              <a:pathLst>
                <a:path w="14555" h="14547" extrusionOk="0">
                  <a:moveTo>
                    <a:pt x="14382" y="172"/>
                  </a:moveTo>
                  <a:lnTo>
                    <a:pt x="14382" y="14375"/>
                  </a:lnTo>
                  <a:lnTo>
                    <a:pt x="173" y="14375"/>
                  </a:lnTo>
                  <a:lnTo>
                    <a:pt x="173" y="172"/>
                  </a:lnTo>
                  <a:close/>
                  <a:moveTo>
                    <a:pt x="1" y="0"/>
                  </a:moveTo>
                  <a:lnTo>
                    <a:pt x="1" y="14547"/>
                  </a:lnTo>
                  <a:lnTo>
                    <a:pt x="14554" y="14547"/>
                  </a:lnTo>
                  <a:lnTo>
                    <a:pt x="14554"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0" name="Google Shape;4120;p36"/>
            <p:cNvSpPr/>
            <p:nvPr/>
          </p:nvSpPr>
          <p:spPr>
            <a:xfrm>
              <a:off x="2082136" y="6051178"/>
              <a:ext cx="672358" cy="647014"/>
            </a:xfrm>
            <a:custGeom>
              <a:avLst/>
              <a:gdLst/>
              <a:ahLst/>
              <a:cxnLst/>
              <a:rect l="l" t="t" r="r" b="b"/>
              <a:pathLst>
                <a:path w="14554" h="14547" extrusionOk="0">
                  <a:moveTo>
                    <a:pt x="14382" y="172"/>
                  </a:moveTo>
                  <a:lnTo>
                    <a:pt x="14382" y="14375"/>
                  </a:lnTo>
                  <a:lnTo>
                    <a:pt x="173" y="14375"/>
                  </a:lnTo>
                  <a:lnTo>
                    <a:pt x="173" y="172"/>
                  </a:lnTo>
                  <a:close/>
                  <a:moveTo>
                    <a:pt x="0" y="0"/>
                  </a:moveTo>
                  <a:lnTo>
                    <a:pt x="0" y="14547"/>
                  </a:lnTo>
                  <a:lnTo>
                    <a:pt x="14554" y="14547"/>
                  </a:lnTo>
                  <a:lnTo>
                    <a:pt x="14554"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1" name="Google Shape;4121;p36"/>
            <p:cNvSpPr/>
            <p:nvPr/>
          </p:nvSpPr>
          <p:spPr>
            <a:xfrm>
              <a:off x="2746176" y="6051178"/>
              <a:ext cx="672405" cy="647014"/>
            </a:xfrm>
            <a:custGeom>
              <a:avLst/>
              <a:gdLst/>
              <a:ahLst/>
              <a:cxnLst/>
              <a:rect l="l" t="t" r="r" b="b"/>
              <a:pathLst>
                <a:path w="14555" h="14547" extrusionOk="0">
                  <a:moveTo>
                    <a:pt x="14382" y="172"/>
                  </a:moveTo>
                  <a:lnTo>
                    <a:pt x="14382" y="14375"/>
                  </a:lnTo>
                  <a:lnTo>
                    <a:pt x="173" y="14375"/>
                  </a:lnTo>
                  <a:lnTo>
                    <a:pt x="173" y="172"/>
                  </a:lnTo>
                  <a:close/>
                  <a:moveTo>
                    <a:pt x="1" y="0"/>
                  </a:moveTo>
                  <a:lnTo>
                    <a:pt x="1" y="14547"/>
                  </a:lnTo>
                  <a:lnTo>
                    <a:pt x="14554" y="14547"/>
                  </a:lnTo>
                  <a:lnTo>
                    <a:pt x="14554"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2" name="Google Shape;4122;p36"/>
            <p:cNvSpPr/>
            <p:nvPr/>
          </p:nvSpPr>
          <p:spPr>
            <a:xfrm>
              <a:off x="3410262" y="6051178"/>
              <a:ext cx="672358" cy="647014"/>
            </a:xfrm>
            <a:custGeom>
              <a:avLst/>
              <a:gdLst/>
              <a:ahLst/>
              <a:cxnLst/>
              <a:rect l="l" t="t" r="r" b="b"/>
              <a:pathLst>
                <a:path w="14554" h="14547" extrusionOk="0">
                  <a:moveTo>
                    <a:pt x="14382" y="172"/>
                  </a:moveTo>
                  <a:lnTo>
                    <a:pt x="14382" y="14375"/>
                  </a:lnTo>
                  <a:lnTo>
                    <a:pt x="173" y="14375"/>
                  </a:lnTo>
                  <a:lnTo>
                    <a:pt x="173" y="172"/>
                  </a:lnTo>
                  <a:close/>
                  <a:moveTo>
                    <a:pt x="0" y="0"/>
                  </a:moveTo>
                  <a:lnTo>
                    <a:pt x="0" y="14547"/>
                  </a:lnTo>
                  <a:lnTo>
                    <a:pt x="14554" y="14547"/>
                  </a:lnTo>
                  <a:lnTo>
                    <a:pt x="14554"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3" name="Google Shape;4123;p36"/>
            <p:cNvSpPr/>
            <p:nvPr/>
          </p:nvSpPr>
          <p:spPr>
            <a:xfrm>
              <a:off x="4074301" y="6051178"/>
              <a:ext cx="672405" cy="647014"/>
            </a:xfrm>
            <a:custGeom>
              <a:avLst/>
              <a:gdLst/>
              <a:ahLst/>
              <a:cxnLst/>
              <a:rect l="l" t="t" r="r" b="b"/>
              <a:pathLst>
                <a:path w="14555" h="14547" extrusionOk="0">
                  <a:moveTo>
                    <a:pt x="14382" y="172"/>
                  </a:moveTo>
                  <a:lnTo>
                    <a:pt x="14382" y="14375"/>
                  </a:lnTo>
                  <a:lnTo>
                    <a:pt x="173" y="14375"/>
                  </a:lnTo>
                  <a:lnTo>
                    <a:pt x="173" y="172"/>
                  </a:lnTo>
                  <a:close/>
                  <a:moveTo>
                    <a:pt x="1" y="0"/>
                  </a:moveTo>
                  <a:lnTo>
                    <a:pt x="1" y="14547"/>
                  </a:lnTo>
                  <a:lnTo>
                    <a:pt x="14554" y="14547"/>
                  </a:lnTo>
                  <a:lnTo>
                    <a:pt x="14554"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4124;p36"/>
            <p:cNvSpPr/>
            <p:nvPr/>
          </p:nvSpPr>
          <p:spPr>
            <a:xfrm>
              <a:off x="4738387" y="6051178"/>
              <a:ext cx="672358" cy="647014"/>
            </a:xfrm>
            <a:custGeom>
              <a:avLst/>
              <a:gdLst/>
              <a:ahLst/>
              <a:cxnLst/>
              <a:rect l="l" t="t" r="r" b="b"/>
              <a:pathLst>
                <a:path w="14554" h="14547" extrusionOk="0">
                  <a:moveTo>
                    <a:pt x="14382" y="172"/>
                  </a:moveTo>
                  <a:lnTo>
                    <a:pt x="14382" y="14375"/>
                  </a:lnTo>
                  <a:lnTo>
                    <a:pt x="172" y="14375"/>
                  </a:lnTo>
                  <a:lnTo>
                    <a:pt x="172" y="172"/>
                  </a:lnTo>
                  <a:close/>
                  <a:moveTo>
                    <a:pt x="0" y="0"/>
                  </a:moveTo>
                  <a:lnTo>
                    <a:pt x="0" y="14547"/>
                  </a:lnTo>
                  <a:lnTo>
                    <a:pt x="14554" y="14547"/>
                  </a:lnTo>
                  <a:lnTo>
                    <a:pt x="14554"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5" name="Google Shape;4125;p36"/>
            <p:cNvSpPr/>
            <p:nvPr/>
          </p:nvSpPr>
          <p:spPr>
            <a:xfrm>
              <a:off x="5402750" y="6051178"/>
              <a:ext cx="672081" cy="647014"/>
            </a:xfrm>
            <a:custGeom>
              <a:avLst/>
              <a:gdLst/>
              <a:ahLst/>
              <a:cxnLst/>
              <a:rect l="l" t="t" r="r" b="b"/>
              <a:pathLst>
                <a:path w="14548" h="14547" extrusionOk="0">
                  <a:moveTo>
                    <a:pt x="14375" y="172"/>
                  </a:moveTo>
                  <a:lnTo>
                    <a:pt x="14375" y="14375"/>
                  </a:lnTo>
                  <a:lnTo>
                    <a:pt x="173" y="14375"/>
                  </a:lnTo>
                  <a:lnTo>
                    <a:pt x="173" y="172"/>
                  </a:lnTo>
                  <a:close/>
                  <a:moveTo>
                    <a:pt x="1" y="0"/>
                  </a:moveTo>
                  <a:lnTo>
                    <a:pt x="1" y="14547"/>
                  </a:lnTo>
                  <a:lnTo>
                    <a:pt x="14547" y="14547"/>
                  </a:lnTo>
                  <a:lnTo>
                    <a:pt x="14547"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6" name="Google Shape;4126;p36"/>
            <p:cNvSpPr/>
            <p:nvPr/>
          </p:nvSpPr>
          <p:spPr>
            <a:xfrm>
              <a:off x="6066836" y="6051178"/>
              <a:ext cx="672035" cy="647014"/>
            </a:xfrm>
            <a:custGeom>
              <a:avLst/>
              <a:gdLst/>
              <a:ahLst/>
              <a:cxnLst/>
              <a:rect l="l" t="t" r="r" b="b"/>
              <a:pathLst>
                <a:path w="14547" h="14547" extrusionOk="0">
                  <a:moveTo>
                    <a:pt x="14375" y="172"/>
                  </a:moveTo>
                  <a:lnTo>
                    <a:pt x="14375" y="14375"/>
                  </a:lnTo>
                  <a:lnTo>
                    <a:pt x="172" y="14375"/>
                  </a:lnTo>
                  <a:lnTo>
                    <a:pt x="172" y="172"/>
                  </a:lnTo>
                  <a:close/>
                  <a:moveTo>
                    <a:pt x="0" y="0"/>
                  </a:moveTo>
                  <a:lnTo>
                    <a:pt x="0" y="14547"/>
                  </a:lnTo>
                  <a:lnTo>
                    <a:pt x="14547" y="14547"/>
                  </a:lnTo>
                  <a:lnTo>
                    <a:pt x="14547"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7" name="Google Shape;4127;p36"/>
            <p:cNvSpPr/>
            <p:nvPr/>
          </p:nvSpPr>
          <p:spPr>
            <a:xfrm>
              <a:off x="-1238155" y="6690508"/>
              <a:ext cx="672035" cy="647059"/>
            </a:xfrm>
            <a:custGeom>
              <a:avLst/>
              <a:gdLst/>
              <a:ahLst/>
              <a:cxnLst/>
              <a:rect l="l" t="t" r="r" b="b"/>
              <a:pathLst>
                <a:path w="14547" h="14548" extrusionOk="0">
                  <a:moveTo>
                    <a:pt x="14374" y="173"/>
                  </a:moveTo>
                  <a:lnTo>
                    <a:pt x="14374" y="14375"/>
                  </a:lnTo>
                  <a:lnTo>
                    <a:pt x="172" y="14375"/>
                  </a:lnTo>
                  <a:lnTo>
                    <a:pt x="172" y="173"/>
                  </a:lnTo>
                  <a:close/>
                  <a:moveTo>
                    <a:pt x="0" y="1"/>
                  </a:moveTo>
                  <a:lnTo>
                    <a:pt x="0" y="14547"/>
                  </a:lnTo>
                  <a:lnTo>
                    <a:pt x="14547" y="14547"/>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8" name="Google Shape;4128;p36"/>
            <p:cNvSpPr/>
            <p:nvPr/>
          </p:nvSpPr>
          <p:spPr>
            <a:xfrm>
              <a:off x="-574116" y="6690508"/>
              <a:ext cx="672081" cy="647059"/>
            </a:xfrm>
            <a:custGeom>
              <a:avLst/>
              <a:gdLst/>
              <a:ahLst/>
              <a:cxnLst/>
              <a:rect l="l" t="t" r="r" b="b"/>
              <a:pathLst>
                <a:path w="14548" h="14548" extrusionOk="0">
                  <a:moveTo>
                    <a:pt x="14375" y="173"/>
                  </a:moveTo>
                  <a:lnTo>
                    <a:pt x="14375" y="14375"/>
                  </a:lnTo>
                  <a:lnTo>
                    <a:pt x="173" y="14375"/>
                  </a:lnTo>
                  <a:lnTo>
                    <a:pt x="173" y="173"/>
                  </a:lnTo>
                  <a:close/>
                  <a:moveTo>
                    <a:pt x="0" y="1"/>
                  </a:moveTo>
                  <a:lnTo>
                    <a:pt x="0" y="14547"/>
                  </a:lnTo>
                  <a:lnTo>
                    <a:pt x="14547" y="14547"/>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9" name="Google Shape;4129;p36"/>
            <p:cNvSpPr/>
            <p:nvPr/>
          </p:nvSpPr>
          <p:spPr>
            <a:xfrm>
              <a:off x="89924" y="6690508"/>
              <a:ext cx="672081" cy="647059"/>
            </a:xfrm>
            <a:custGeom>
              <a:avLst/>
              <a:gdLst/>
              <a:ahLst/>
              <a:cxnLst/>
              <a:rect l="l" t="t" r="r" b="b"/>
              <a:pathLst>
                <a:path w="14548" h="14548" extrusionOk="0">
                  <a:moveTo>
                    <a:pt x="14375" y="173"/>
                  </a:moveTo>
                  <a:lnTo>
                    <a:pt x="14375" y="14375"/>
                  </a:lnTo>
                  <a:lnTo>
                    <a:pt x="173" y="14375"/>
                  </a:lnTo>
                  <a:lnTo>
                    <a:pt x="173" y="173"/>
                  </a:lnTo>
                  <a:close/>
                  <a:moveTo>
                    <a:pt x="1" y="1"/>
                  </a:moveTo>
                  <a:lnTo>
                    <a:pt x="1" y="14547"/>
                  </a:lnTo>
                  <a:lnTo>
                    <a:pt x="14548" y="14547"/>
                  </a:lnTo>
                  <a:lnTo>
                    <a:pt x="14548"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0" name="Google Shape;4130;p36"/>
            <p:cNvSpPr/>
            <p:nvPr/>
          </p:nvSpPr>
          <p:spPr>
            <a:xfrm>
              <a:off x="754010" y="6690508"/>
              <a:ext cx="672081" cy="647059"/>
            </a:xfrm>
            <a:custGeom>
              <a:avLst/>
              <a:gdLst/>
              <a:ahLst/>
              <a:cxnLst/>
              <a:rect l="l" t="t" r="r" b="b"/>
              <a:pathLst>
                <a:path w="14548" h="14548" extrusionOk="0">
                  <a:moveTo>
                    <a:pt x="14375" y="173"/>
                  </a:moveTo>
                  <a:lnTo>
                    <a:pt x="14375" y="14375"/>
                  </a:lnTo>
                  <a:lnTo>
                    <a:pt x="173" y="14375"/>
                  </a:lnTo>
                  <a:lnTo>
                    <a:pt x="173" y="173"/>
                  </a:lnTo>
                  <a:close/>
                  <a:moveTo>
                    <a:pt x="0" y="1"/>
                  </a:moveTo>
                  <a:lnTo>
                    <a:pt x="0" y="14547"/>
                  </a:lnTo>
                  <a:lnTo>
                    <a:pt x="14547" y="14547"/>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1" name="Google Shape;4131;p36"/>
            <p:cNvSpPr/>
            <p:nvPr/>
          </p:nvSpPr>
          <p:spPr>
            <a:xfrm>
              <a:off x="1418050" y="6690508"/>
              <a:ext cx="672405" cy="647059"/>
            </a:xfrm>
            <a:custGeom>
              <a:avLst/>
              <a:gdLst/>
              <a:ahLst/>
              <a:cxnLst/>
              <a:rect l="l" t="t" r="r" b="b"/>
              <a:pathLst>
                <a:path w="14555" h="14548" extrusionOk="0">
                  <a:moveTo>
                    <a:pt x="14382" y="173"/>
                  </a:moveTo>
                  <a:lnTo>
                    <a:pt x="14382" y="14375"/>
                  </a:lnTo>
                  <a:lnTo>
                    <a:pt x="173" y="14375"/>
                  </a:lnTo>
                  <a:lnTo>
                    <a:pt x="173" y="173"/>
                  </a:lnTo>
                  <a:close/>
                  <a:moveTo>
                    <a:pt x="1" y="1"/>
                  </a:moveTo>
                  <a:lnTo>
                    <a:pt x="1" y="14547"/>
                  </a:lnTo>
                  <a:lnTo>
                    <a:pt x="14554" y="14547"/>
                  </a:lnTo>
                  <a:lnTo>
                    <a:pt x="14554"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2" name="Google Shape;4132;p36"/>
            <p:cNvSpPr/>
            <p:nvPr/>
          </p:nvSpPr>
          <p:spPr>
            <a:xfrm>
              <a:off x="2082136" y="6690508"/>
              <a:ext cx="672358" cy="647059"/>
            </a:xfrm>
            <a:custGeom>
              <a:avLst/>
              <a:gdLst/>
              <a:ahLst/>
              <a:cxnLst/>
              <a:rect l="l" t="t" r="r" b="b"/>
              <a:pathLst>
                <a:path w="14554" h="14548" extrusionOk="0">
                  <a:moveTo>
                    <a:pt x="14382" y="173"/>
                  </a:moveTo>
                  <a:lnTo>
                    <a:pt x="14382" y="14375"/>
                  </a:lnTo>
                  <a:lnTo>
                    <a:pt x="173" y="14375"/>
                  </a:lnTo>
                  <a:lnTo>
                    <a:pt x="173" y="173"/>
                  </a:lnTo>
                  <a:close/>
                  <a:moveTo>
                    <a:pt x="0" y="1"/>
                  </a:moveTo>
                  <a:lnTo>
                    <a:pt x="0" y="14547"/>
                  </a:lnTo>
                  <a:lnTo>
                    <a:pt x="14554" y="14547"/>
                  </a:lnTo>
                  <a:lnTo>
                    <a:pt x="14554"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3" name="Google Shape;4133;p36"/>
            <p:cNvSpPr/>
            <p:nvPr/>
          </p:nvSpPr>
          <p:spPr>
            <a:xfrm>
              <a:off x="2746176" y="6690508"/>
              <a:ext cx="672405" cy="647059"/>
            </a:xfrm>
            <a:custGeom>
              <a:avLst/>
              <a:gdLst/>
              <a:ahLst/>
              <a:cxnLst/>
              <a:rect l="l" t="t" r="r" b="b"/>
              <a:pathLst>
                <a:path w="14555" h="14548" extrusionOk="0">
                  <a:moveTo>
                    <a:pt x="14382" y="173"/>
                  </a:moveTo>
                  <a:lnTo>
                    <a:pt x="14382" y="14375"/>
                  </a:lnTo>
                  <a:lnTo>
                    <a:pt x="173" y="14375"/>
                  </a:lnTo>
                  <a:lnTo>
                    <a:pt x="173" y="173"/>
                  </a:lnTo>
                  <a:close/>
                  <a:moveTo>
                    <a:pt x="1" y="1"/>
                  </a:moveTo>
                  <a:lnTo>
                    <a:pt x="1" y="14547"/>
                  </a:lnTo>
                  <a:lnTo>
                    <a:pt x="14554" y="14547"/>
                  </a:lnTo>
                  <a:lnTo>
                    <a:pt x="14554"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4" name="Google Shape;4134;p36"/>
            <p:cNvSpPr/>
            <p:nvPr/>
          </p:nvSpPr>
          <p:spPr>
            <a:xfrm>
              <a:off x="3410262" y="6690508"/>
              <a:ext cx="672358" cy="647059"/>
            </a:xfrm>
            <a:custGeom>
              <a:avLst/>
              <a:gdLst/>
              <a:ahLst/>
              <a:cxnLst/>
              <a:rect l="l" t="t" r="r" b="b"/>
              <a:pathLst>
                <a:path w="14554" h="14548" extrusionOk="0">
                  <a:moveTo>
                    <a:pt x="14382" y="173"/>
                  </a:moveTo>
                  <a:lnTo>
                    <a:pt x="14382" y="14375"/>
                  </a:lnTo>
                  <a:lnTo>
                    <a:pt x="173" y="14375"/>
                  </a:lnTo>
                  <a:lnTo>
                    <a:pt x="173" y="173"/>
                  </a:lnTo>
                  <a:close/>
                  <a:moveTo>
                    <a:pt x="0" y="1"/>
                  </a:moveTo>
                  <a:lnTo>
                    <a:pt x="0" y="14547"/>
                  </a:lnTo>
                  <a:lnTo>
                    <a:pt x="14554" y="14547"/>
                  </a:lnTo>
                  <a:lnTo>
                    <a:pt x="14554"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4135;p36"/>
            <p:cNvSpPr/>
            <p:nvPr/>
          </p:nvSpPr>
          <p:spPr>
            <a:xfrm>
              <a:off x="4074301" y="6690508"/>
              <a:ext cx="672405" cy="647059"/>
            </a:xfrm>
            <a:custGeom>
              <a:avLst/>
              <a:gdLst/>
              <a:ahLst/>
              <a:cxnLst/>
              <a:rect l="l" t="t" r="r" b="b"/>
              <a:pathLst>
                <a:path w="14555" h="14548" extrusionOk="0">
                  <a:moveTo>
                    <a:pt x="14382" y="173"/>
                  </a:moveTo>
                  <a:lnTo>
                    <a:pt x="14382" y="14375"/>
                  </a:lnTo>
                  <a:lnTo>
                    <a:pt x="173" y="14375"/>
                  </a:lnTo>
                  <a:lnTo>
                    <a:pt x="173" y="173"/>
                  </a:lnTo>
                  <a:close/>
                  <a:moveTo>
                    <a:pt x="1" y="1"/>
                  </a:moveTo>
                  <a:lnTo>
                    <a:pt x="1" y="14547"/>
                  </a:lnTo>
                  <a:lnTo>
                    <a:pt x="14554" y="14547"/>
                  </a:lnTo>
                  <a:lnTo>
                    <a:pt x="14554"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6" name="Google Shape;4136;p36"/>
            <p:cNvSpPr/>
            <p:nvPr/>
          </p:nvSpPr>
          <p:spPr>
            <a:xfrm>
              <a:off x="4738387" y="6690508"/>
              <a:ext cx="672358" cy="647059"/>
            </a:xfrm>
            <a:custGeom>
              <a:avLst/>
              <a:gdLst/>
              <a:ahLst/>
              <a:cxnLst/>
              <a:rect l="l" t="t" r="r" b="b"/>
              <a:pathLst>
                <a:path w="14554" h="14548" extrusionOk="0">
                  <a:moveTo>
                    <a:pt x="14382" y="173"/>
                  </a:moveTo>
                  <a:lnTo>
                    <a:pt x="14382" y="14375"/>
                  </a:lnTo>
                  <a:lnTo>
                    <a:pt x="172" y="14375"/>
                  </a:lnTo>
                  <a:lnTo>
                    <a:pt x="172" y="173"/>
                  </a:lnTo>
                  <a:close/>
                  <a:moveTo>
                    <a:pt x="0" y="1"/>
                  </a:moveTo>
                  <a:lnTo>
                    <a:pt x="0" y="14547"/>
                  </a:lnTo>
                  <a:lnTo>
                    <a:pt x="14554" y="14547"/>
                  </a:lnTo>
                  <a:lnTo>
                    <a:pt x="14554"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7" name="Google Shape;4137;p36"/>
            <p:cNvSpPr/>
            <p:nvPr/>
          </p:nvSpPr>
          <p:spPr>
            <a:xfrm>
              <a:off x="5402750" y="6690508"/>
              <a:ext cx="672081" cy="647059"/>
            </a:xfrm>
            <a:custGeom>
              <a:avLst/>
              <a:gdLst/>
              <a:ahLst/>
              <a:cxnLst/>
              <a:rect l="l" t="t" r="r" b="b"/>
              <a:pathLst>
                <a:path w="14548" h="14548" extrusionOk="0">
                  <a:moveTo>
                    <a:pt x="14375" y="173"/>
                  </a:moveTo>
                  <a:lnTo>
                    <a:pt x="14375" y="14375"/>
                  </a:lnTo>
                  <a:lnTo>
                    <a:pt x="173" y="14375"/>
                  </a:lnTo>
                  <a:lnTo>
                    <a:pt x="173" y="173"/>
                  </a:lnTo>
                  <a:close/>
                  <a:moveTo>
                    <a:pt x="1" y="1"/>
                  </a:moveTo>
                  <a:lnTo>
                    <a:pt x="1" y="14547"/>
                  </a:lnTo>
                  <a:lnTo>
                    <a:pt x="14547" y="14547"/>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8" name="Google Shape;4138;p36"/>
            <p:cNvSpPr/>
            <p:nvPr/>
          </p:nvSpPr>
          <p:spPr>
            <a:xfrm>
              <a:off x="6066836" y="6690508"/>
              <a:ext cx="672035" cy="647059"/>
            </a:xfrm>
            <a:custGeom>
              <a:avLst/>
              <a:gdLst/>
              <a:ahLst/>
              <a:cxnLst/>
              <a:rect l="l" t="t" r="r" b="b"/>
              <a:pathLst>
                <a:path w="14547" h="14548" extrusionOk="0">
                  <a:moveTo>
                    <a:pt x="14375" y="173"/>
                  </a:moveTo>
                  <a:lnTo>
                    <a:pt x="14375" y="14375"/>
                  </a:lnTo>
                  <a:lnTo>
                    <a:pt x="172" y="14375"/>
                  </a:lnTo>
                  <a:lnTo>
                    <a:pt x="172" y="173"/>
                  </a:lnTo>
                  <a:close/>
                  <a:moveTo>
                    <a:pt x="0" y="1"/>
                  </a:moveTo>
                  <a:lnTo>
                    <a:pt x="0" y="14547"/>
                  </a:lnTo>
                  <a:lnTo>
                    <a:pt x="14547" y="14547"/>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9" name="Google Shape;4139;p36"/>
            <p:cNvSpPr/>
            <p:nvPr/>
          </p:nvSpPr>
          <p:spPr>
            <a:xfrm>
              <a:off x="-1238155" y="7329881"/>
              <a:ext cx="672035" cy="647326"/>
            </a:xfrm>
            <a:custGeom>
              <a:avLst/>
              <a:gdLst/>
              <a:ahLst/>
              <a:cxnLst/>
              <a:rect l="l" t="t" r="r" b="b"/>
              <a:pathLst>
                <a:path w="14547" h="14554" extrusionOk="0">
                  <a:moveTo>
                    <a:pt x="14374" y="172"/>
                  </a:moveTo>
                  <a:lnTo>
                    <a:pt x="14374" y="14382"/>
                  </a:lnTo>
                  <a:lnTo>
                    <a:pt x="172" y="14382"/>
                  </a:lnTo>
                  <a:lnTo>
                    <a:pt x="172" y="172"/>
                  </a:lnTo>
                  <a:close/>
                  <a:moveTo>
                    <a:pt x="0" y="0"/>
                  </a:moveTo>
                  <a:lnTo>
                    <a:pt x="0" y="14554"/>
                  </a:lnTo>
                  <a:lnTo>
                    <a:pt x="14547" y="14554"/>
                  </a:lnTo>
                  <a:lnTo>
                    <a:pt x="14547"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0" name="Google Shape;4140;p36"/>
            <p:cNvSpPr/>
            <p:nvPr/>
          </p:nvSpPr>
          <p:spPr>
            <a:xfrm>
              <a:off x="-574116" y="7329881"/>
              <a:ext cx="672081" cy="647326"/>
            </a:xfrm>
            <a:custGeom>
              <a:avLst/>
              <a:gdLst/>
              <a:ahLst/>
              <a:cxnLst/>
              <a:rect l="l" t="t" r="r" b="b"/>
              <a:pathLst>
                <a:path w="14548" h="14554" extrusionOk="0">
                  <a:moveTo>
                    <a:pt x="14375" y="172"/>
                  </a:moveTo>
                  <a:lnTo>
                    <a:pt x="14375" y="14382"/>
                  </a:lnTo>
                  <a:lnTo>
                    <a:pt x="173" y="14382"/>
                  </a:lnTo>
                  <a:lnTo>
                    <a:pt x="173" y="172"/>
                  </a:lnTo>
                  <a:close/>
                  <a:moveTo>
                    <a:pt x="0" y="0"/>
                  </a:moveTo>
                  <a:lnTo>
                    <a:pt x="0" y="14554"/>
                  </a:lnTo>
                  <a:lnTo>
                    <a:pt x="14547" y="14554"/>
                  </a:lnTo>
                  <a:lnTo>
                    <a:pt x="14547"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1" name="Google Shape;4141;p36"/>
            <p:cNvSpPr/>
            <p:nvPr/>
          </p:nvSpPr>
          <p:spPr>
            <a:xfrm>
              <a:off x="89924" y="7329881"/>
              <a:ext cx="672081" cy="647326"/>
            </a:xfrm>
            <a:custGeom>
              <a:avLst/>
              <a:gdLst/>
              <a:ahLst/>
              <a:cxnLst/>
              <a:rect l="l" t="t" r="r" b="b"/>
              <a:pathLst>
                <a:path w="14548" h="14554" extrusionOk="0">
                  <a:moveTo>
                    <a:pt x="14375" y="172"/>
                  </a:moveTo>
                  <a:lnTo>
                    <a:pt x="14375" y="14382"/>
                  </a:lnTo>
                  <a:lnTo>
                    <a:pt x="173" y="14382"/>
                  </a:lnTo>
                  <a:lnTo>
                    <a:pt x="173" y="172"/>
                  </a:lnTo>
                  <a:close/>
                  <a:moveTo>
                    <a:pt x="1" y="0"/>
                  </a:moveTo>
                  <a:lnTo>
                    <a:pt x="1" y="14554"/>
                  </a:lnTo>
                  <a:lnTo>
                    <a:pt x="14548" y="14554"/>
                  </a:lnTo>
                  <a:lnTo>
                    <a:pt x="14548"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2" name="Google Shape;4142;p36"/>
            <p:cNvSpPr/>
            <p:nvPr/>
          </p:nvSpPr>
          <p:spPr>
            <a:xfrm>
              <a:off x="754010" y="7329881"/>
              <a:ext cx="672081" cy="647326"/>
            </a:xfrm>
            <a:custGeom>
              <a:avLst/>
              <a:gdLst/>
              <a:ahLst/>
              <a:cxnLst/>
              <a:rect l="l" t="t" r="r" b="b"/>
              <a:pathLst>
                <a:path w="14548" h="14554" extrusionOk="0">
                  <a:moveTo>
                    <a:pt x="14375" y="172"/>
                  </a:moveTo>
                  <a:lnTo>
                    <a:pt x="14375" y="14382"/>
                  </a:lnTo>
                  <a:lnTo>
                    <a:pt x="173" y="14382"/>
                  </a:lnTo>
                  <a:lnTo>
                    <a:pt x="173" y="172"/>
                  </a:lnTo>
                  <a:close/>
                  <a:moveTo>
                    <a:pt x="0" y="0"/>
                  </a:moveTo>
                  <a:lnTo>
                    <a:pt x="0" y="14554"/>
                  </a:lnTo>
                  <a:lnTo>
                    <a:pt x="14547" y="14554"/>
                  </a:lnTo>
                  <a:lnTo>
                    <a:pt x="14547"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3" name="Google Shape;4143;p36"/>
            <p:cNvSpPr/>
            <p:nvPr/>
          </p:nvSpPr>
          <p:spPr>
            <a:xfrm>
              <a:off x="1418050" y="7329881"/>
              <a:ext cx="672405" cy="647326"/>
            </a:xfrm>
            <a:custGeom>
              <a:avLst/>
              <a:gdLst/>
              <a:ahLst/>
              <a:cxnLst/>
              <a:rect l="l" t="t" r="r" b="b"/>
              <a:pathLst>
                <a:path w="14555" h="14554" extrusionOk="0">
                  <a:moveTo>
                    <a:pt x="14382" y="172"/>
                  </a:moveTo>
                  <a:lnTo>
                    <a:pt x="14382" y="14382"/>
                  </a:lnTo>
                  <a:lnTo>
                    <a:pt x="173" y="14382"/>
                  </a:lnTo>
                  <a:lnTo>
                    <a:pt x="173" y="172"/>
                  </a:lnTo>
                  <a:close/>
                  <a:moveTo>
                    <a:pt x="1" y="0"/>
                  </a:moveTo>
                  <a:lnTo>
                    <a:pt x="1" y="14554"/>
                  </a:lnTo>
                  <a:lnTo>
                    <a:pt x="14554" y="14554"/>
                  </a:lnTo>
                  <a:lnTo>
                    <a:pt x="14554"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4" name="Google Shape;4144;p36"/>
            <p:cNvSpPr/>
            <p:nvPr/>
          </p:nvSpPr>
          <p:spPr>
            <a:xfrm>
              <a:off x="2082136" y="7329881"/>
              <a:ext cx="672358" cy="647326"/>
            </a:xfrm>
            <a:custGeom>
              <a:avLst/>
              <a:gdLst/>
              <a:ahLst/>
              <a:cxnLst/>
              <a:rect l="l" t="t" r="r" b="b"/>
              <a:pathLst>
                <a:path w="14554" h="14554" extrusionOk="0">
                  <a:moveTo>
                    <a:pt x="14382" y="172"/>
                  </a:moveTo>
                  <a:lnTo>
                    <a:pt x="14382" y="14382"/>
                  </a:lnTo>
                  <a:lnTo>
                    <a:pt x="173" y="14382"/>
                  </a:lnTo>
                  <a:lnTo>
                    <a:pt x="173" y="172"/>
                  </a:lnTo>
                  <a:close/>
                  <a:moveTo>
                    <a:pt x="0" y="0"/>
                  </a:moveTo>
                  <a:lnTo>
                    <a:pt x="0" y="14554"/>
                  </a:lnTo>
                  <a:lnTo>
                    <a:pt x="14554" y="14554"/>
                  </a:lnTo>
                  <a:lnTo>
                    <a:pt x="14554"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5" name="Google Shape;4145;p36"/>
            <p:cNvSpPr/>
            <p:nvPr/>
          </p:nvSpPr>
          <p:spPr>
            <a:xfrm>
              <a:off x="2746176" y="7329881"/>
              <a:ext cx="672405" cy="647326"/>
            </a:xfrm>
            <a:custGeom>
              <a:avLst/>
              <a:gdLst/>
              <a:ahLst/>
              <a:cxnLst/>
              <a:rect l="l" t="t" r="r" b="b"/>
              <a:pathLst>
                <a:path w="14555" h="14554" extrusionOk="0">
                  <a:moveTo>
                    <a:pt x="14382" y="172"/>
                  </a:moveTo>
                  <a:lnTo>
                    <a:pt x="14382" y="14382"/>
                  </a:lnTo>
                  <a:lnTo>
                    <a:pt x="173" y="14382"/>
                  </a:lnTo>
                  <a:lnTo>
                    <a:pt x="173" y="172"/>
                  </a:lnTo>
                  <a:close/>
                  <a:moveTo>
                    <a:pt x="1" y="0"/>
                  </a:moveTo>
                  <a:lnTo>
                    <a:pt x="1" y="14554"/>
                  </a:lnTo>
                  <a:lnTo>
                    <a:pt x="14554" y="14554"/>
                  </a:lnTo>
                  <a:lnTo>
                    <a:pt x="14554"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6" name="Google Shape;4146;p36"/>
            <p:cNvSpPr/>
            <p:nvPr/>
          </p:nvSpPr>
          <p:spPr>
            <a:xfrm>
              <a:off x="3410262" y="7329881"/>
              <a:ext cx="672358" cy="647326"/>
            </a:xfrm>
            <a:custGeom>
              <a:avLst/>
              <a:gdLst/>
              <a:ahLst/>
              <a:cxnLst/>
              <a:rect l="l" t="t" r="r" b="b"/>
              <a:pathLst>
                <a:path w="14554" h="14554" extrusionOk="0">
                  <a:moveTo>
                    <a:pt x="14382" y="172"/>
                  </a:moveTo>
                  <a:lnTo>
                    <a:pt x="14382" y="14382"/>
                  </a:lnTo>
                  <a:lnTo>
                    <a:pt x="173" y="14382"/>
                  </a:lnTo>
                  <a:lnTo>
                    <a:pt x="173" y="172"/>
                  </a:lnTo>
                  <a:close/>
                  <a:moveTo>
                    <a:pt x="0" y="0"/>
                  </a:moveTo>
                  <a:lnTo>
                    <a:pt x="0" y="14554"/>
                  </a:lnTo>
                  <a:lnTo>
                    <a:pt x="14554" y="14554"/>
                  </a:lnTo>
                  <a:lnTo>
                    <a:pt x="14554"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7" name="Google Shape;4147;p36"/>
            <p:cNvSpPr/>
            <p:nvPr/>
          </p:nvSpPr>
          <p:spPr>
            <a:xfrm>
              <a:off x="4074301" y="7329881"/>
              <a:ext cx="672405" cy="647326"/>
            </a:xfrm>
            <a:custGeom>
              <a:avLst/>
              <a:gdLst/>
              <a:ahLst/>
              <a:cxnLst/>
              <a:rect l="l" t="t" r="r" b="b"/>
              <a:pathLst>
                <a:path w="14555" h="14554" extrusionOk="0">
                  <a:moveTo>
                    <a:pt x="14382" y="172"/>
                  </a:moveTo>
                  <a:lnTo>
                    <a:pt x="14382" y="14382"/>
                  </a:lnTo>
                  <a:lnTo>
                    <a:pt x="173" y="14382"/>
                  </a:lnTo>
                  <a:lnTo>
                    <a:pt x="173" y="172"/>
                  </a:lnTo>
                  <a:close/>
                  <a:moveTo>
                    <a:pt x="1" y="0"/>
                  </a:moveTo>
                  <a:lnTo>
                    <a:pt x="1" y="14554"/>
                  </a:lnTo>
                  <a:lnTo>
                    <a:pt x="14554" y="14554"/>
                  </a:lnTo>
                  <a:lnTo>
                    <a:pt x="14554"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8" name="Google Shape;4148;p36"/>
            <p:cNvSpPr/>
            <p:nvPr/>
          </p:nvSpPr>
          <p:spPr>
            <a:xfrm>
              <a:off x="4738387" y="7329881"/>
              <a:ext cx="672358" cy="647326"/>
            </a:xfrm>
            <a:custGeom>
              <a:avLst/>
              <a:gdLst/>
              <a:ahLst/>
              <a:cxnLst/>
              <a:rect l="l" t="t" r="r" b="b"/>
              <a:pathLst>
                <a:path w="14554" h="14554" extrusionOk="0">
                  <a:moveTo>
                    <a:pt x="14382" y="172"/>
                  </a:moveTo>
                  <a:lnTo>
                    <a:pt x="14382" y="14382"/>
                  </a:lnTo>
                  <a:lnTo>
                    <a:pt x="172" y="14382"/>
                  </a:lnTo>
                  <a:lnTo>
                    <a:pt x="172" y="172"/>
                  </a:lnTo>
                  <a:close/>
                  <a:moveTo>
                    <a:pt x="0" y="0"/>
                  </a:moveTo>
                  <a:lnTo>
                    <a:pt x="0" y="14554"/>
                  </a:lnTo>
                  <a:lnTo>
                    <a:pt x="14554" y="14554"/>
                  </a:lnTo>
                  <a:lnTo>
                    <a:pt x="14554"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9" name="Google Shape;4149;p36"/>
            <p:cNvSpPr/>
            <p:nvPr/>
          </p:nvSpPr>
          <p:spPr>
            <a:xfrm>
              <a:off x="5402750" y="7329881"/>
              <a:ext cx="672081" cy="647326"/>
            </a:xfrm>
            <a:custGeom>
              <a:avLst/>
              <a:gdLst/>
              <a:ahLst/>
              <a:cxnLst/>
              <a:rect l="l" t="t" r="r" b="b"/>
              <a:pathLst>
                <a:path w="14548" h="14554" extrusionOk="0">
                  <a:moveTo>
                    <a:pt x="14375" y="172"/>
                  </a:moveTo>
                  <a:lnTo>
                    <a:pt x="14375" y="14382"/>
                  </a:lnTo>
                  <a:lnTo>
                    <a:pt x="173" y="14382"/>
                  </a:lnTo>
                  <a:lnTo>
                    <a:pt x="173" y="172"/>
                  </a:lnTo>
                  <a:close/>
                  <a:moveTo>
                    <a:pt x="1" y="0"/>
                  </a:moveTo>
                  <a:lnTo>
                    <a:pt x="1" y="14554"/>
                  </a:lnTo>
                  <a:lnTo>
                    <a:pt x="14547" y="14554"/>
                  </a:lnTo>
                  <a:lnTo>
                    <a:pt x="14547"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0" name="Google Shape;4150;p36"/>
            <p:cNvSpPr/>
            <p:nvPr/>
          </p:nvSpPr>
          <p:spPr>
            <a:xfrm>
              <a:off x="6066836" y="7329881"/>
              <a:ext cx="672035" cy="647326"/>
            </a:xfrm>
            <a:custGeom>
              <a:avLst/>
              <a:gdLst/>
              <a:ahLst/>
              <a:cxnLst/>
              <a:rect l="l" t="t" r="r" b="b"/>
              <a:pathLst>
                <a:path w="14547" h="14554" extrusionOk="0">
                  <a:moveTo>
                    <a:pt x="14375" y="172"/>
                  </a:moveTo>
                  <a:lnTo>
                    <a:pt x="14375" y="14382"/>
                  </a:lnTo>
                  <a:lnTo>
                    <a:pt x="172" y="14382"/>
                  </a:lnTo>
                  <a:lnTo>
                    <a:pt x="172" y="172"/>
                  </a:lnTo>
                  <a:close/>
                  <a:moveTo>
                    <a:pt x="0" y="0"/>
                  </a:moveTo>
                  <a:lnTo>
                    <a:pt x="0" y="14554"/>
                  </a:lnTo>
                  <a:lnTo>
                    <a:pt x="14547" y="14554"/>
                  </a:lnTo>
                  <a:lnTo>
                    <a:pt x="14547"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1" name="Google Shape;4151;p36"/>
            <p:cNvSpPr/>
            <p:nvPr/>
          </p:nvSpPr>
          <p:spPr>
            <a:xfrm>
              <a:off x="-1238155" y="9247913"/>
              <a:ext cx="672035" cy="647370"/>
            </a:xfrm>
            <a:custGeom>
              <a:avLst/>
              <a:gdLst/>
              <a:ahLst/>
              <a:cxnLst/>
              <a:rect l="l" t="t" r="r" b="b"/>
              <a:pathLst>
                <a:path w="14547" h="14555" extrusionOk="0">
                  <a:moveTo>
                    <a:pt x="14374" y="173"/>
                  </a:moveTo>
                  <a:lnTo>
                    <a:pt x="14374" y="14382"/>
                  </a:lnTo>
                  <a:lnTo>
                    <a:pt x="172" y="14382"/>
                  </a:lnTo>
                  <a:lnTo>
                    <a:pt x="172" y="173"/>
                  </a:lnTo>
                  <a:close/>
                  <a:moveTo>
                    <a:pt x="0" y="1"/>
                  </a:moveTo>
                  <a:lnTo>
                    <a:pt x="0" y="14554"/>
                  </a:lnTo>
                  <a:lnTo>
                    <a:pt x="14547" y="14554"/>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2" name="Google Shape;4152;p36"/>
            <p:cNvSpPr/>
            <p:nvPr/>
          </p:nvSpPr>
          <p:spPr>
            <a:xfrm>
              <a:off x="-574116" y="9247913"/>
              <a:ext cx="672081" cy="647370"/>
            </a:xfrm>
            <a:custGeom>
              <a:avLst/>
              <a:gdLst/>
              <a:ahLst/>
              <a:cxnLst/>
              <a:rect l="l" t="t" r="r" b="b"/>
              <a:pathLst>
                <a:path w="14548" h="14555" extrusionOk="0">
                  <a:moveTo>
                    <a:pt x="14375" y="173"/>
                  </a:moveTo>
                  <a:lnTo>
                    <a:pt x="14375" y="14382"/>
                  </a:lnTo>
                  <a:lnTo>
                    <a:pt x="173" y="14382"/>
                  </a:lnTo>
                  <a:lnTo>
                    <a:pt x="173" y="173"/>
                  </a:lnTo>
                  <a:close/>
                  <a:moveTo>
                    <a:pt x="0" y="1"/>
                  </a:moveTo>
                  <a:lnTo>
                    <a:pt x="0" y="14554"/>
                  </a:lnTo>
                  <a:lnTo>
                    <a:pt x="14547" y="14554"/>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3" name="Google Shape;4153;p36"/>
            <p:cNvSpPr/>
            <p:nvPr/>
          </p:nvSpPr>
          <p:spPr>
            <a:xfrm>
              <a:off x="89924" y="9247913"/>
              <a:ext cx="672081" cy="647370"/>
            </a:xfrm>
            <a:custGeom>
              <a:avLst/>
              <a:gdLst/>
              <a:ahLst/>
              <a:cxnLst/>
              <a:rect l="l" t="t" r="r" b="b"/>
              <a:pathLst>
                <a:path w="14548" h="14555" extrusionOk="0">
                  <a:moveTo>
                    <a:pt x="14375" y="173"/>
                  </a:moveTo>
                  <a:lnTo>
                    <a:pt x="14375" y="14382"/>
                  </a:lnTo>
                  <a:lnTo>
                    <a:pt x="173" y="14382"/>
                  </a:lnTo>
                  <a:lnTo>
                    <a:pt x="173" y="173"/>
                  </a:lnTo>
                  <a:close/>
                  <a:moveTo>
                    <a:pt x="1" y="1"/>
                  </a:moveTo>
                  <a:lnTo>
                    <a:pt x="1" y="14554"/>
                  </a:lnTo>
                  <a:lnTo>
                    <a:pt x="14548" y="14554"/>
                  </a:lnTo>
                  <a:lnTo>
                    <a:pt x="14548"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4" name="Google Shape;4154;p36"/>
            <p:cNvSpPr/>
            <p:nvPr/>
          </p:nvSpPr>
          <p:spPr>
            <a:xfrm>
              <a:off x="754010" y="9247913"/>
              <a:ext cx="672081" cy="647370"/>
            </a:xfrm>
            <a:custGeom>
              <a:avLst/>
              <a:gdLst/>
              <a:ahLst/>
              <a:cxnLst/>
              <a:rect l="l" t="t" r="r" b="b"/>
              <a:pathLst>
                <a:path w="14548" h="14555" extrusionOk="0">
                  <a:moveTo>
                    <a:pt x="14375" y="173"/>
                  </a:moveTo>
                  <a:lnTo>
                    <a:pt x="14375" y="14382"/>
                  </a:lnTo>
                  <a:lnTo>
                    <a:pt x="173" y="14382"/>
                  </a:lnTo>
                  <a:lnTo>
                    <a:pt x="173" y="173"/>
                  </a:lnTo>
                  <a:close/>
                  <a:moveTo>
                    <a:pt x="0" y="1"/>
                  </a:moveTo>
                  <a:lnTo>
                    <a:pt x="0" y="14554"/>
                  </a:lnTo>
                  <a:lnTo>
                    <a:pt x="14547" y="14554"/>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5" name="Google Shape;4155;p36"/>
            <p:cNvSpPr/>
            <p:nvPr/>
          </p:nvSpPr>
          <p:spPr>
            <a:xfrm>
              <a:off x="1418050" y="9247913"/>
              <a:ext cx="672405" cy="647370"/>
            </a:xfrm>
            <a:custGeom>
              <a:avLst/>
              <a:gdLst/>
              <a:ahLst/>
              <a:cxnLst/>
              <a:rect l="l" t="t" r="r" b="b"/>
              <a:pathLst>
                <a:path w="14555" h="14555" extrusionOk="0">
                  <a:moveTo>
                    <a:pt x="14382" y="173"/>
                  </a:moveTo>
                  <a:lnTo>
                    <a:pt x="14382" y="14382"/>
                  </a:lnTo>
                  <a:lnTo>
                    <a:pt x="173" y="14382"/>
                  </a:lnTo>
                  <a:lnTo>
                    <a:pt x="173" y="173"/>
                  </a:lnTo>
                  <a:close/>
                  <a:moveTo>
                    <a:pt x="1" y="1"/>
                  </a:moveTo>
                  <a:lnTo>
                    <a:pt x="1" y="14554"/>
                  </a:lnTo>
                  <a:lnTo>
                    <a:pt x="14554" y="14554"/>
                  </a:lnTo>
                  <a:lnTo>
                    <a:pt x="14554"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6" name="Google Shape;4156;p36"/>
            <p:cNvSpPr/>
            <p:nvPr/>
          </p:nvSpPr>
          <p:spPr>
            <a:xfrm>
              <a:off x="2082136" y="9247913"/>
              <a:ext cx="672358" cy="647370"/>
            </a:xfrm>
            <a:custGeom>
              <a:avLst/>
              <a:gdLst/>
              <a:ahLst/>
              <a:cxnLst/>
              <a:rect l="l" t="t" r="r" b="b"/>
              <a:pathLst>
                <a:path w="14554" h="14555" extrusionOk="0">
                  <a:moveTo>
                    <a:pt x="14382" y="173"/>
                  </a:moveTo>
                  <a:lnTo>
                    <a:pt x="14382" y="14382"/>
                  </a:lnTo>
                  <a:lnTo>
                    <a:pt x="173" y="14382"/>
                  </a:lnTo>
                  <a:lnTo>
                    <a:pt x="173" y="173"/>
                  </a:lnTo>
                  <a:close/>
                  <a:moveTo>
                    <a:pt x="0" y="1"/>
                  </a:moveTo>
                  <a:lnTo>
                    <a:pt x="0" y="14554"/>
                  </a:lnTo>
                  <a:lnTo>
                    <a:pt x="14554" y="14554"/>
                  </a:lnTo>
                  <a:lnTo>
                    <a:pt x="14554"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7" name="Google Shape;4157;p36"/>
            <p:cNvSpPr/>
            <p:nvPr/>
          </p:nvSpPr>
          <p:spPr>
            <a:xfrm>
              <a:off x="2746176" y="9247913"/>
              <a:ext cx="672405" cy="647370"/>
            </a:xfrm>
            <a:custGeom>
              <a:avLst/>
              <a:gdLst/>
              <a:ahLst/>
              <a:cxnLst/>
              <a:rect l="l" t="t" r="r" b="b"/>
              <a:pathLst>
                <a:path w="14555" h="14555" extrusionOk="0">
                  <a:moveTo>
                    <a:pt x="14382" y="173"/>
                  </a:moveTo>
                  <a:lnTo>
                    <a:pt x="14382" y="14382"/>
                  </a:lnTo>
                  <a:lnTo>
                    <a:pt x="173" y="14382"/>
                  </a:lnTo>
                  <a:lnTo>
                    <a:pt x="173" y="173"/>
                  </a:lnTo>
                  <a:close/>
                  <a:moveTo>
                    <a:pt x="1" y="1"/>
                  </a:moveTo>
                  <a:lnTo>
                    <a:pt x="1" y="14554"/>
                  </a:lnTo>
                  <a:lnTo>
                    <a:pt x="14554" y="14554"/>
                  </a:lnTo>
                  <a:lnTo>
                    <a:pt x="14554"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8" name="Google Shape;4158;p36"/>
            <p:cNvSpPr/>
            <p:nvPr/>
          </p:nvSpPr>
          <p:spPr>
            <a:xfrm>
              <a:off x="3410262" y="9247913"/>
              <a:ext cx="672358" cy="647370"/>
            </a:xfrm>
            <a:custGeom>
              <a:avLst/>
              <a:gdLst/>
              <a:ahLst/>
              <a:cxnLst/>
              <a:rect l="l" t="t" r="r" b="b"/>
              <a:pathLst>
                <a:path w="14554" h="14555" extrusionOk="0">
                  <a:moveTo>
                    <a:pt x="14382" y="173"/>
                  </a:moveTo>
                  <a:lnTo>
                    <a:pt x="14382" y="14382"/>
                  </a:lnTo>
                  <a:lnTo>
                    <a:pt x="173" y="14382"/>
                  </a:lnTo>
                  <a:lnTo>
                    <a:pt x="173" y="173"/>
                  </a:lnTo>
                  <a:close/>
                  <a:moveTo>
                    <a:pt x="0" y="1"/>
                  </a:moveTo>
                  <a:lnTo>
                    <a:pt x="0" y="14554"/>
                  </a:lnTo>
                  <a:lnTo>
                    <a:pt x="14554" y="14554"/>
                  </a:lnTo>
                  <a:lnTo>
                    <a:pt x="14554"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9" name="Google Shape;4159;p36"/>
            <p:cNvSpPr/>
            <p:nvPr/>
          </p:nvSpPr>
          <p:spPr>
            <a:xfrm>
              <a:off x="4074301" y="9247913"/>
              <a:ext cx="672405" cy="647370"/>
            </a:xfrm>
            <a:custGeom>
              <a:avLst/>
              <a:gdLst/>
              <a:ahLst/>
              <a:cxnLst/>
              <a:rect l="l" t="t" r="r" b="b"/>
              <a:pathLst>
                <a:path w="14555" h="14555" extrusionOk="0">
                  <a:moveTo>
                    <a:pt x="14382" y="173"/>
                  </a:moveTo>
                  <a:lnTo>
                    <a:pt x="14382" y="14382"/>
                  </a:lnTo>
                  <a:lnTo>
                    <a:pt x="173" y="14382"/>
                  </a:lnTo>
                  <a:lnTo>
                    <a:pt x="173" y="173"/>
                  </a:lnTo>
                  <a:close/>
                  <a:moveTo>
                    <a:pt x="1" y="1"/>
                  </a:moveTo>
                  <a:lnTo>
                    <a:pt x="1" y="14554"/>
                  </a:lnTo>
                  <a:lnTo>
                    <a:pt x="14554" y="14554"/>
                  </a:lnTo>
                  <a:lnTo>
                    <a:pt x="14554"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0" name="Google Shape;4160;p36"/>
            <p:cNvSpPr/>
            <p:nvPr/>
          </p:nvSpPr>
          <p:spPr>
            <a:xfrm>
              <a:off x="4738387" y="9247913"/>
              <a:ext cx="672358" cy="647370"/>
            </a:xfrm>
            <a:custGeom>
              <a:avLst/>
              <a:gdLst/>
              <a:ahLst/>
              <a:cxnLst/>
              <a:rect l="l" t="t" r="r" b="b"/>
              <a:pathLst>
                <a:path w="14554" h="14555" extrusionOk="0">
                  <a:moveTo>
                    <a:pt x="14382" y="173"/>
                  </a:moveTo>
                  <a:lnTo>
                    <a:pt x="14382" y="14382"/>
                  </a:lnTo>
                  <a:lnTo>
                    <a:pt x="172" y="14382"/>
                  </a:lnTo>
                  <a:lnTo>
                    <a:pt x="172" y="173"/>
                  </a:lnTo>
                  <a:close/>
                  <a:moveTo>
                    <a:pt x="0" y="1"/>
                  </a:moveTo>
                  <a:lnTo>
                    <a:pt x="0" y="14554"/>
                  </a:lnTo>
                  <a:lnTo>
                    <a:pt x="14554" y="14554"/>
                  </a:lnTo>
                  <a:lnTo>
                    <a:pt x="14554"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1" name="Google Shape;4161;p36"/>
            <p:cNvSpPr/>
            <p:nvPr/>
          </p:nvSpPr>
          <p:spPr>
            <a:xfrm>
              <a:off x="5402750" y="9247913"/>
              <a:ext cx="672081" cy="647370"/>
            </a:xfrm>
            <a:custGeom>
              <a:avLst/>
              <a:gdLst/>
              <a:ahLst/>
              <a:cxnLst/>
              <a:rect l="l" t="t" r="r" b="b"/>
              <a:pathLst>
                <a:path w="14548" h="14555" extrusionOk="0">
                  <a:moveTo>
                    <a:pt x="14375" y="173"/>
                  </a:moveTo>
                  <a:lnTo>
                    <a:pt x="14375" y="14382"/>
                  </a:lnTo>
                  <a:lnTo>
                    <a:pt x="173" y="14382"/>
                  </a:lnTo>
                  <a:lnTo>
                    <a:pt x="173" y="173"/>
                  </a:lnTo>
                  <a:close/>
                  <a:moveTo>
                    <a:pt x="1" y="1"/>
                  </a:moveTo>
                  <a:lnTo>
                    <a:pt x="1" y="14554"/>
                  </a:lnTo>
                  <a:lnTo>
                    <a:pt x="14547" y="14554"/>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2" name="Google Shape;4162;p36"/>
            <p:cNvSpPr/>
            <p:nvPr/>
          </p:nvSpPr>
          <p:spPr>
            <a:xfrm>
              <a:off x="6066836" y="9247913"/>
              <a:ext cx="672035" cy="647370"/>
            </a:xfrm>
            <a:custGeom>
              <a:avLst/>
              <a:gdLst/>
              <a:ahLst/>
              <a:cxnLst/>
              <a:rect l="l" t="t" r="r" b="b"/>
              <a:pathLst>
                <a:path w="14547" h="14555" extrusionOk="0">
                  <a:moveTo>
                    <a:pt x="14375" y="173"/>
                  </a:moveTo>
                  <a:lnTo>
                    <a:pt x="14375" y="14382"/>
                  </a:lnTo>
                  <a:lnTo>
                    <a:pt x="172" y="14382"/>
                  </a:lnTo>
                  <a:lnTo>
                    <a:pt x="172" y="173"/>
                  </a:lnTo>
                  <a:close/>
                  <a:moveTo>
                    <a:pt x="0" y="1"/>
                  </a:moveTo>
                  <a:lnTo>
                    <a:pt x="0" y="14554"/>
                  </a:lnTo>
                  <a:lnTo>
                    <a:pt x="14547" y="14554"/>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3" name="Google Shape;4163;p36"/>
            <p:cNvSpPr/>
            <p:nvPr/>
          </p:nvSpPr>
          <p:spPr>
            <a:xfrm>
              <a:off x="-1238155" y="8608584"/>
              <a:ext cx="672035" cy="647326"/>
            </a:xfrm>
            <a:custGeom>
              <a:avLst/>
              <a:gdLst/>
              <a:ahLst/>
              <a:cxnLst/>
              <a:rect l="l" t="t" r="r" b="b"/>
              <a:pathLst>
                <a:path w="14547" h="14554" extrusionOk="0">
                  <a:moveTo>
                    <a:pt x="14374" y="173"/>
                  </a:moveTo>
                  <a:lnTo>
                    <a:pt x="14374" y="14382"/>
                  </a:lnTo>
                  <a:lnTo>
                    <a:pt x="172" y="14382"/>
                  </a:lnTo>
                  <a:lnTo>
                    <a:pt x="172" y="173"/>
                  </a:lnTo>
                  <a:close/>
                  <a:moveTo>
                    <a:pt x="0" y="0"/>
                  </a:moveTo>
                  <a:lnTo>
                    <a:pt x="0" y="14554"/>
                  </a:lnTo>
                  <a:lnTo>
                    <a:pt x="14547" y="14554"/>
                  </a:lnTo>
                  <a:lnTo>
                    <a:pt x="14547"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4" name="Google Shape;4164;p36"/>
            <p:cNvSpPr/>
            <p:nvPr/>
          </p:nvSpPr>
          <p:spPr>
            <a:xfrm>
              <a:off x="-574116" y="8608584"/>
              <a:ext cx="672081" cy="647326"/>
            </a:xfrm>
            <a:custGeom>
              <a:avLst/>
              <a:gdLst/>
              <a:ahLst/>
              <a:cxnLst/>
              <a:rect l="l" t="t" r="r" b="b"/>
              <a:pathLst>
                <a:path w="14548" h="14554" extrusionOk="0">
                  <a:moveTo>
                    <a:pt x="14375" y="173"/>
                  </a:moveTo>
                  <a:lnTo>
                    <a:pt x="14375" y="14382"/>
                  </a:lnTo>
                  <a:lnTo>
                    <a:pt x="173" y="14382"/>
                  </a:lnTo>
                  <a:lnTo>
                    <a:pt x="173" y="173"/>
                  </a:lnTo>
                  <a:close/>
                  <a:moveTo>
                    <a:pt x="0" y="0"/>
                  </a:moveTo>
                  <a:lnTo>
                    <a:pt x="0" y="14554"/>
                  </a:lnTo>
                  <a:lnTo>
                    <a:pt x="14547" y="14554"/>
                  </a:lnTo>
                  <a:lnTo>
                    <a:pt x="14547"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5" name="Google Shape;4165;p36"/>
            <p:cNvSpPr/>
            <p:nvPr/>
          </p:nvSpPr>
          <p:spPr>
            <a:xfrm>
              <a:off x="89924" y="8608584"/>
              <a:ext cx="672081" cy="647326"/>
            </a:xfrm>
            <a:custGeom>
              <a:avLst/>
              <a:gdLst/>
              <a:ahLst/>
              <a:cxnLst/>
              <a:rect l="l" t="t" r="r" b="b"/>
              <a:pathLst>
                <a:path w="14548" h="14554" extrusionOk="0">
                  <a:moveTo>
                    <a:pt x="14375" y="173"/>
                  </a:moveTo>
                  <a:lnTo>
                    <a:pt x="14375" y="14382"/>
                  </a:lnTo>
                  <a:lnTo>
                    <a:pt x="173" y="14382"/>
                  </a:lnTo>
                  <a:lnTo>
                    <a:pt x="173" y="173"/>
                  </a:lnTo>
                  <a:close/>
                  <a:moveTo>
                    <a:pt x="1" y="0"/>
                  </a:moveTo>
                  <a:lnTo>
                    <a:pt x="1" y="14554"/>
                  </a:lnTo>
                  <a:lnTo>
                    <a:pt x="14548" y="14554"/>
                  </a:lnTo>
                  <a:lnTo>
                    <a:pt x="14548"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6" name="Google Shape;4166;p36"/>
            <p:cNvSpPr/>
            <p:nvPr/>
          </p:nvSpPr>
          <p:spPr>
            <a:xfrm>
              <a:off x="754010" y="8608584"/>
              <a:ext cx="672081" cy="647326"/>
            </a:xfrm>
            <a:custGeom>
              <a:avLst/>
              <a:gdLst/>
              <a:ahLst/>
              <a:cxnLst/>
              <a:rect l="l" t="t" r="r" b="b"/>
              <a:pathLst>
                <a:path w="14548" h="14554" extrusionOk="0">
                  <a:moveTo>
                    <a:pt x="14375" y="173"/>
                  </a:moveTo>
                  <a:lnTo>
                    <a:pt x="14375" y="14382"/>
                  </a:lnTo>
                  <a:lnTo>
                    <a:pt x="173" y="14382"/>
                  </a:lnTo>
                  <a:lnTo>
                    <a:pt x="173" y="173"/>
                  </a:lnTo>
                  <a:close/>
                  <a:moveTo>
                    <a:pt x="0" y="0"/>
                  </a:moveTo>
                  <a:lnTo>
                    <a:pt x="0" y="14554"/>
                  </a:lnTo>
                  <a:lnTo>
                    <a:pt x="14547" y="14554"/>
                  </a:lnTo>
                  <a:lnTo>
                    <a:pt x="14547"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7" name="Google Shape;4167;p36"/>
            <p:cNvSpPr/>
            <p:nvPr/>
          </p:nvSpPr>
          <p:spPr>
            <a:xfrm>
              <a:off x="1418050" y="8608584"/>
              <a:ext cx="672405" cy="647326"/>
            </a:xfrm>
            <a:custGeom>
              <a:avLst/>
              <a:gdLst/>
              <a:ahLst/>
              <a:cxnLst/>
              <a:rect l="l" t="t" r="r" b="b"/>
              <a:pathLst>
                <a:path w="14555" h="14554" extrusionOk="0">
                  <a:moveTo>
                    <a:pt x="14382" y="173"/>
                  </a:moveTo>
                  <a:lnTo>
                    <a:pt x="14382" y="14382"/>
                  </a:lnTo>
                  <a:lnTo>
                    <a:pt x="173" y="14382"/>
                  </a:lnTo>
                  <a:lnTo>
                    <a:pt x="173" y="173"/>
                  </a:lnTo>
                  <a:close/>
                  <a:moveTo>
                    <a:pt x="1" y="0"/>
                  </a:moveTo>
                  <a:lnTo>
                    <a:pt x="1" y="14554"/>
                  </a:lnTo>
                  <a:lnTo>
                    <a:pt x="14554" y="14554"/>
                  </a:lnTo>
                  <a:lnTo>
                    <a:pt x="14554"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8" name="Google Shape;4168;p36"/>
            <p:cNvSpPr/>
            <p:nvPr/>
          </p:nvSpPr>
          <p:spPr>
            <a:xfrm>
              <a:off x="2082136" y="8608584"/>
              <a:ext cx="672358" cy="647326"/>
            </a:xfrm>
            <a:custGeom>
              <a:avLst/>
              <a:gdLst/>
              <a:ahLst/>
              <a:cxnLst/>
              <a:rect l="l" t="t" r="r" b="b"/>
              <a:pathLst>
                <a:path w="14554" h="14554" extrusionOk="0">
                  <a:moveTo>
                    <a:pt x="14382" y="173"/>
                  </a:moveTo>
                  <a:lnTo>
                    <a:pt x="14382" y="14382"/>
                  </a:lnTo>
                  <a:lnTo>
                    <a:pt x="173" y="14382"/>
                  </a:lnTo>
                  <a:lnTo>
                    <a:pt x="173" y="173"/>
                  </a:lnTo>
                  <a:close/>
                  <a:moveTo>
                    <a:pt x="0" y="0"/>
                  </a:moveTo>
                  <a:lnTo>
                    <a:pt x="0" y="14554"/>
                  </a:lnTo>
                  <a:lnTo>
                    <a:pt x="14554" y="14554"/>
                  </a:lnTo>
                  <a:lnTo>
                    <a:pt x="14554"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9" name="Google Shape;4169;p36"/>
            <p:cNvSpPr/>
            <p:nvPr/>
          </p:nvSpPr>
          <p:spPr>
            <a:xfrm>
              <a:off x="2746176" y="8608584"/>
              <a:ext cx="672405" cy="647326"/>
            </a:xfrm>
            <a:custGeom>
              <a:avLst/>
              <a:gdLst/>
              <a:ahLst/>
              <a:cxnLst/>
              <a:rect l="l" t="t" r="r" b="b"/>
              <a:pathLst>
                <a:path w="14555" h="14554" extrusionOk="0">
                  <a:moveTo>
                    <a:pt x="14382" y="173"/>
                  </a:moveTo>
                  <a:lnTo>
                    <a:pt x="14382" y="14382"/>
                  </a:lnTo>
                  <a:lnTo>
                    <a:pt x="173" y="14382"/>
                  </a:lnTo>
                  <a:lnTo>
                    <a:pt x="173" y="173"/>
                  </a:lnTo>
                  <a:close/>
                  <a:moveTo>
                    <a:pt x="1" y="0"/>
                  </a:moveTo>
                  <a:lnTo>
                    <a:pt x="1" y="14554"/>
                  </a:lnTo>
                  <a:lnTo>
                    <a:pt x="14554" y="14554"/>
                  </a:lnTo>
                  <a:lnTo>
                    <a:pt x="14554"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0" name="Google Shape;4170;p36"/>
            <p:cNvSpPr/>
            <p:nvPr/>
          </p:nvSpPr>
          <p:spPr>
            <a:xfrm>
              <a:off x="3410262" y="8608584"/>
              <a:ext cx="672358" cy="647326"/>
            </a:xfrm>
            <a:custGeom>
              <a:avLst/>
              <a:gdLst/>
              <a:ahLst/>
              <a:cxnLst/>
              <a:rect l="l" t="t" r="r" b="b"/>
              <a:pathLst>
                <a:path w="14554" h="14554" extrusionOk="0">
                  <a:moveTo>
                    <a:pt x="14382" y="173"/>
                  </a:moveTo>
                  <a:lnTo>
                    <a:pt x="14382" y="14382"/>
                  </a:lnTo>
                  <a:lnTo>
                    <a:pt x="173" y="14382"/>
                  </a:lnTo>
                  <a:lnTo>
                    <a:pt x="173" y="173"/>
                  </a:lnTo>
                  <a:close/>
                  <a:moveTo>
                    <a:pt x="0" y="0"/>
                  </a:moveTo>
                  <a:lnTo>
                    <a:pt x="0" y="14554"/>
                  </a:lnTo>
                  <a:lnTo>
                    <a:pt x="14554" y="14554"/>
                  </a:lnTo>
                  <a:lnTo>
                    <a:pt x="14554"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1" name="Google Shape;4171;p36"/>
            <p:cNvSpPr/>
            <p:nvPr/>
          </p:nvSpPr>
          <p:spPr>
            <a:xfrm>
              <a:off x="4074301" y="8608584"/>
              <a:ext cx="672405" cy="647326"/>
            </a:xfrm>
            <a:custGeom>
              <a:avLst/>
              <a:gdLst/>
              <a:ahLst/>
              <a:cxnLst/>
              <a:rect l="l" t="t" r="r" b="b"/>
              <a:pathLst>
                <a:path w="14555" h="14554" extrusionOk="0">
                  <a:moveTo>
                    <a:pt x="14382" y="173"/>
                  </a:moveTo>
                  <a:lnTo>
                    <a:pt x="14382" y="14382"/>
                  </a:lnTo>
                  <a:lnTo>
                    <a:pt x="173" y="14382"/>
                  </a:lnTo>
                  <a:lnTo>
                    <a:pt x="173" y="173"/>
                  </a:lnTo>
                  <a:close/>
                  <a:moveTo>
                    <a:pt x="1" y="0"/>
                  </a:moveTo>
                  <a:lnTo>
                    <a:pt x="1" y="14554"/>
                  </a:lnTo>
                  <a:lnTo>
                    <a:pt x="14554" y="14554"/>
                  </a:lnTo>
                  <a:lnTo>
                    <a:pt x="14554"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2" name="Google Shape;4172;p36"/>
            <p:cNvSpPr/>
            <p:nvPr/>
          </p:nvSpPr>
          <p:spPr>
            <a:xfrm>
              <a:off x="4738387" y="8608584"/>
              <a:ext cx="672358" cy="647326"/>
            </a:xfrm>
            <a:custGeom>
              <a:avLst/>
              <a:gdLst/>
              <a:ahLst/>
              <a:cxnLst/>
              <a:rect l="l" t="t" r="r" b="b"/>
              <a:pathLst>
                <a:path w="14554" h="14554" extrusionOk="0">
                  <a:moveTo>
                    <a:pt x="14382" y="173"/>
                  </a:moveTo>
                  <a:lnTo>
                    <a:pt x="14382" y="14382"/>
                  </a:lnTo>
                  <a:lnTo>
                    <a:pt x="172" y="14382"/>
                  </a:lnTo>
                  <a:lnTo>
                    <a:pt x="172" y="173"/>
                  </a:lnTo>
                  <a:close/>
                  <a:moveTo>
                    <a:pt x="0" y="0"/>
                  </a:moveTo>
                  <a:lnTo>
                    <a:pt x="0" y="14554"/>
                  </a:lnTo>
                  <a:lnTo>
                    <a:pt x="14554" y="14554"/>
                  </a:lnTo>
                  <a:lnTo>
                    <a:pt x="14554"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3" name="Google Shape;4173;p36"/>
            <p:cNvSpPr/>
            <p:nvPr/>
          </p:nvSpPr>
          <p:spPr>
            <a:xfrm>
              <a:off x="5402750" y="8608584"/>
              <a:ext cx="672081" cy="647326"/>
            </a:xfrm>
            <a:custGeom>
              <a:avLst/>
              <a:gdLst/>
              <a:ahLst/>
              <a:cxnLst/>
              <a:rect l="l" t="t" r="r" b="b"/>
              <a:pathLst>
                <a:path w="14548" h="14554" extrusionOk="0">
                  <a:moveTo>
                    <a:pt x="14375" y="173"/>
                  </a:moveTo>
                  <a:lnTo>
                    <a:pt x="14375" y="14382"/>
                  </a:lnTo>
                  <a:lnTo>
                    <a:pt x="173" y="14382"/>
                  </a:lnTo>
                  <a:lnTo>
                    <a:pt x="173" y="173"/>
                  </a:lnTo>
                  <a:close/>
                  <a:moveTo>
                    <a:pt x="1" y="0"/>
                  </a:moveTo>
                  <a:lnTo>
                    <a:pt x="1" y="14554"/>
                  </a:lnTo>
                  <a:lnTo>
                    <a:pt x="14547" y="14554"/>
                  </a:lnTo>
                  <a:lnTo>
                    <a:pt x="14547"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4" name="Google Shape;4174;p36"/>
            <p:cNvSpPr/>
            <p:nvPr/>
          </p:nvSpPr>
          <p:spPr>
            <a:xfrm>
              <a:off x="6066836" y="8608584"/>
              <a:ext cx="672035" cy="647326"/>
            </a:xfrm>
            <a:custGeom>
              <a:avLst/>
              <a:gdLst/>
              <a:ahLst/>
              <a:cxnLst/>
              <a:rect l="l" t="t" r="r" b="b"/>
              <a:pathLst>
                <a:path w="14547" h="14554" extrusionOk="0">
                  <a:moveTo>
                    <a:pt x="14375" y="173"/>
                  </a:moveTo>
                  <a:lnTo>
                    <a:pt x="14375" y="14382"/>
                  </a:lnTo>
                  <a:lnTo>
                    <a:pt x="172" y="14382"/>
                  </a:lnTo>
                  <a:lnTo>
                    <a:pt x="172" y="173"/>
                  </a:lnTo>
                  <a:close/>
                  <a:moveTo>
                    <a:pt x="0" y="0"/>
                  </a:moveTo>
                  <a:lnTo>
                    <a:pt x="0" y="14554"/>
                  </a:lnTo>
                  <a:lnTo>
                    <a:pt x="14547" y="14554"/>
                  </a:lnTo>
                  <a:lnTo>
                    <a:pt x="14547"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5" name="Google Shape;4175;p36"/>
            <p:cNvSpPr/>
            <p:nvPr/>
          </p:nvSpPr>
          <p:spPr>
            <a:xfrm>
              <a:off x="6730711" y="5411805"/>
              <a:ext cx="672035" cy="647059"/>
            </a:xfrm>
            <a:custGeom>
              <a:avLst/>
              <a:gdLst/>
              <a:ahLst/>
              <a:cxnLst/>
              <a:rect l="l" t="t" r="r" b="b"/>
              <a:pathLst>
                <a:path w="14547" h="14548" extrusionOk="0">
                  <a:moveTo>
                    <a:pt x="14375" y="173"/>
                  </a:moveTo>
                  <a:lnTo>
                    <a:pt x="14375" y="14375"/>
                  </a:lnTo>
                  <a:lnTo>
                    <a:pt x="172" y="14375"/>
                  </a:lnTo>
                  <a:lnTo>
                    <a:pt x="172" y="173"/>
                  </a:lnTo>
                  <a:close/>
                  <a:moveTo>
                    <a:pt x="0" y="1"/>
                  </a:moveTo>
                  <a:lnTo>
                    <a:pt x="0" y="14547"/>
                  </a:lnTo>
                  <a:lnTo>
                    <a:pt x="14547" y="14547"/>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6" name="Google Shape;4176;p36"/>
            <p:cNvSpPr/>
            <p:nvPr/>
          </p:nvSpPr>
          <p:spPr>
            <a:xfrm>
              <a:off x="6730711" y="7969210"/>
              <a:ext cx="672035" cy="647370"/>
            </a:xfrm>
            <a:custGeom>
              <a:avLst/>
              <a:gdLst/>
              <a:ahLst/>
              <a:cxnLst/>
              <a:rect l="l" t="t" r="r" b="b"/>
              <a:pathLst>
                <a:path w="14547" h="14555" extrusionOk="0">
                  <a:moveTo>
                    <a:pt x="14375" y="173"/>
                  </a:moveTo>
                  <a:lnTo>
                    <a:pt x="14375" y="14382"/>
                  </a:lnTo>
                  <a:lnTo>
                    <a:pt x="172" y="14382"/>
                  </a:lnTo>
                  <a:lnTo>
                    <a:pt x="172" y="173"/>
                  </a:lnTo>
                  <a:close/>
                  <a:moveTo>
                    <a:pt x="0" y="1"/>
                  </a:moveTo>
                  <a:lnTo>
                    <a:pt x="0" y="14554"/>
                  </a:lnTo>
                  <a:lnTo>
                    <a:pt x="14547" y="14554"/>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7" name="Google Shape;4177;p36"/>
            <p:cNvSpPr/>
            <p:nvPr/>
          </p:nvSpPr>
          <p:spPr>
            <a:xfrm>
              <a:off x="6730711" y="6051178"/>
              <a:ext cx="672035" cy="647014"/>
            </a:xfrm>
            <a:custGeom>
              <a:avLst/>
              <a:gdLst/>
              <a:ahLst/>
              <a:cxnLst/>
              <a:rect l="l" t="t" r="r" b="b"/>
              <a:pathLst>
                <a:path w="14547" h="14547" extrusionOk="0">
                  <a:moveTo>
                    <a:pt x="14375" y="172"/>
                  </a:moveTo>
                  <a:lnTo>
                    <a:pt x="14375" y="14375"/>
                  </a:lnTo>
                  <a:lnTo>
                    <a:pt x="172" y="14375"/>
                  </a:lnTo>
                  <a:lnTo>
                    <a:pt x="172" y="172"/>
                  </a:lnTo>
                  <a:close/>
                  <a:moveTo>
                    <a:pt x="0" y="0"/>
                  </a:moveTo>
                  <a:lnTo>
                    <a:pt x="0" y="14547"/>
                  </a:lnTo>
                  <a:lnTo>
                    <a:pt x="14547" y="14547"/>
                  </a:lnTo>
                  <a:lnTo>
                    <a:pt x="14547"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8" name="Google Shape;4178;p36"/>
            <p:cNvSpPr/>
            <p:nvPr/>
          </p:nvSpPr>
          <p:spPr>
            <a:xfrm>
              <a:off x="6730711" y="6690508"/>
              <a:ext cx="672035" cy="647059"/>
            </a:xfrm>
            <a:custGeom>
              <a:avLst/>
              <a:gdLst/>
              <a:ahLst/>
              <a:cxnLst/>
              <a:rect l="l" t="t" r="r" b="b"/>
              <a:pathLst>
                <a:path w="14547" h="14548" extrusionOk="0">
                  <a:moveTo>
                    <a:pt x="14375" y="173"/>
                  </a:moveTo>
                  <a:lnTo>
                    <a:pt x="14375" y="14375"/>
                  </a:lnTo>
                  <a:lnTo>
                    <a:pt x="172" y="14375"/>
                  </a:lnTo>
                  <a:lnTo>
                    <a:pt x="172" y="173"/>
                  </a:lnTo>
                  <a:close/>
                  <a:moveTo>
                    <a:pt x="0" y="1"/>
                  </a:moveTo>
                  <a:lnTo>
                    <a:pt x="0" y="14547"/>
                  </a:lnTo>
                  <a:lnTo>
                    <a:pt x="14547" y="14547"/>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9" name="Google Shape;4179;p36"/>
            <p:cNvSpPr/>
            <p:nvPr/>
          </p:nvSpPr>
          <p:spPr>
            <a:xfrm>
              <a:off x="6730711" y="7329881"/>
              <a:ext cx="672035" cy="647326"/>
            </a:xfrm>
            <a:custGeom>
              <a:avLst/>
              <a:gdLst/>
              <a:ahLst/>
              <a:cxnLst/>
              <a:rect l="l" t="t" r="r" b="b"/>
              <a:pathLst>
                <a:path w="14547" h="14554" extrusionOk="0">
                  <a:moveTo>
                    <a:pt x="14375" y="172"/>
                  </a:moveTo>
                  <a:lnTo>
                    <a:pt x="14375" y="14382"/>
                  </a:lnTo>
                  <a:lnTo>
                    <a:pt x="172" y="14382"/>
                  </a:lnTo>
                  <a:lnTo>
                    <a:pt x="172" y="172"/>
                  </a:lnTo>
                  <a:close/>
                  <a:moveTo>
                    <a:pt x="0" y="0"/>
                  </a:moveTo>
                  <a:lnTo>
                    <a:pt x="0" y="14554"/>
                  </a:lnTo>
                  <a:lnTo>
                    <a:pt x="14547" y="14554"/>
                  </a:lnTo>
                  <a:lnTo>
                    <a:pt x="14547"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0" name="Google Shape;4180;p36"/>
            <p:cNvSpPr/>
            <p:nvPr/>
          </p:nvSpPr>
          <p:spPr>
            <a:xfrm>
              <a:off x="6730711" y="9247913"/>
              <a:ext cx="672035" cy="647370"/>
            </a:xfrm>
            <a:custGeom>
              <a:avLst/>
              <a:gdLst/>
              <a:ahLst/>
              <a:cxnLst/>
              <a:rect l="l" t="t" r="r" b="b"/>
              <a:pathLst>
                <a:path w="14547" h="14555" extrusionOk="0">
                  <a:moveTo>
                    <a:pt x="14375" y="173"/>
                  </a:moveTo>
                  <a:lnTo>
                    <a:pt x="14375" y="14382"/>
                  </a:lnTo>
                  <a:lnTo>
                    <a:pt x="172" y="14382"/>
                  </a:lnTo>
                  <a:lnTo>
                    <a:pt x="172" y="173"/>
                  </a:lnTo>
                  <a:close/>
                  <a:moveTo>
                    <a:pt x="0" y="1"/>
                  </a:moveTo>
                  <a:lnTo>
                    <a:pt x="0" y="14554"/>
                  </a:lnTo>
                  <a:lnTo>
                    <a:pt x="14547" y="14554"/>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1" name="Google Shape;4181;p36"/>
            <p:cNvSpPr/>
            <p:nvPr/>
          </p:nvSpPr>
          <p:spPr>
            <a:xfrm>
              <a:off x="6730711" y="8608584"/>
              <a:ext cx="672035" cy="647326"/>
            </a:xfrm>
            <a:custGeom>
              <a:avLst/>
              <a:gdLst/>
              <a:ahLst/>
              <a:cxnLst/>
              <a:rect l="l" t="t" r="r" b="b"/>
              <a:pathLst>
                <a:path w="14547" h="14554" extrusionOk="0">
                  <a:moveTo>
                    <a:pt x="14375" y="173"/>
                  </a:moveTo>
                  <a:lnTo>
                    <a:pt x="14375" y="14382"/>
                  </a:lnTo>
                  <a:lnTo>
                    <a:pt x="172" y="14382"/>
                  </a:lnTo>
                  <a:lnTo>
                    <a:pt x="172" y="173"/>
                  </a:lnTo>
                  <a:close/>
                  <a:moveTo>
                    <a:pt x="0" y="0"/>
                  </a:moveTo>
                  <a:lnTo>
                    <a:pt x="0" y="14554"/>
                  </a:lnTo>
                  <a:lnTo>
                    <a:pt x="14547" y="14554"/>
                  </a:lnTo>
                  <a:lnTo>
                    <a:pt x="14547"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2" name="Google Shape;4182;p36"/>
            <p:cNvSpPr/>
            <p:nvPr/>
          </p:nvSpPr>
          <p:spPr>
            <a:xfrm>
              <a:off x="-1238080" y="9887263"/>
              <a:ext cx="672035" cy="647370"/>
            </a:xfrm>
            <a:custGeom>
              <a:avLst/>
              <a:gdLst/>
              <a:ahLst/>
              <a:cxnLst/>
              <a:rect l="l" t="t" r="r" b="b"/>
              <a:pathLst>
                <a:path w="14547" h="14555" extrusionOk="0">
                  <a:moveTo>
                    <a:pt x="14374" y="173"/>
                  </a:moveTo>
                  <a:lnTo>
                    <a:pt x="14374" y="14382"/>
                  </a:lnTo>
                  <a:lnTo>
                    <a:pt x="172" y="14382"/>
                  </a:lnTo>
                  <a:lnTo>
                    <a:pt x="172" y="173"/>
                  </a:lnTo>
                  <a:close/>
                  <a:moveTo>
                    <a:pt x="0" y="1"/>
                  </a:moveTo>
                  <a:lnTo>
                    <a:pt x="0" y="14554"/>
                  </a:lnTo>
                  <a:lnTo>
                    <a:pt x="14547" y="14554"/>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3" name="Google Shape;4183;p36"/>
            <p:cNvSpPr/>
            <p:nvPr/>
          </p:nvSpPr>
          <p:spPr>
            <a:xfrm>
              <a:off x="-574041" y="9887263"/>
              <a:ext cx="672081" cy="647370"/>
            </a:xfrm>
            <a:custGeom>
              <a:avLst/>
              <a:gdLst/>
              <a:ahLst/>
              <a:cxnLst/>
              <a:rect l="l" t="t" r="r" b="b"/>
              <a:pathLst>
                <a:path w="14548" h="14555" extrusionOk="0">
                  <a:moveTo>
                    <a:pt x="14375" y="173"/>
                  </a:moveTo>
                  <a:lnTo>
                    <a:pt x="14375" y="14382"/>
                  </a:lnTo>
                  <a:lnTo>
                    <a:pt x="173" y="14382"/>
                  </a:lnTo>
                  <a:lnTo>
                    <a:pt x="173" y="173"/>
                  </a:lnTo>
                  <a:close/>
                  <a:moveTo>
                    <a:pt x="0" y="1"/>
                  </a:moveTo>
                  <a:lnTo>
                    <a:pt x="0" y="14554"/>
                  </a:lnTo>
                  <a:lnTo>
                    <a:pt x="14547" y="14554"/>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4" name="Google Shape;4184;p36"/>
            <p:cNvSpPr/>
            <p:nvPr/>
          </p:nvSpPr>
          <p:spPr>
            <a:xfrm>
              <a:off x="89999" y="9887263"/>
              <a:ext cx="672081" cy="647370"/>
            </a:xfrm>
            <a:custGeom>
              <a:avLst/>
              <a:gdLst/>
              <a:ahLst/>
              <a:cxnLst/>
              <a:rect l="l" t="t" r="r" b="b"/>
              <a:pathLst>
                <a:path w="14548" h="14555" extrusionOk="0">
                  <a:moveTo>
                    <a:pt x="14375" y="173"/>
                  </a:moveTo>
                  <a:lnTo>
                    <a:pt x="14375" y="14382"/>
                  </a:lnTo>
                  <a:lnTo>
                    <a:pt x="173" y="14382"/>
                  </a:lnTo>
                  <a:lnTo>
                    <a:pt x="173" y="173"/>
                  </a:lnTo>
                  <a:close/>
                  <a:moveTo>
                    <a:pt x="1" y="1"/>
                  </a:moveTo>
                  <a:lnTo>
                    <a:pt x="1" y="14554"/>
                  </a:lnTo>
                  <a:lnTo>
                    <a:pt x="14548" y="14554"/>
                  </a:lnTo>
                  <a:lnTo>
                    <a:pt x="14548"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5" name="Google Shape;4185;p36"/>
            <p:cNvSpPr/>
            <p:nvPr/>
          </p:nvSpPr>
          <p:spPr>
            <a:xfrm>
              <a:off x="754085" y="9887263"/>
              <a:ext cx="672081" cy="647370"/>
            </a:xfrm>
            <a:custGeom>
              <a:avLst/>
              <a:gdLst/>
              <a:ahLst/>
              <a:cxnLst/>
              <a:rect l="l" t="t" r="r" b="b"/>
              <a:pathLst>
                <a:path w="14548" h="14555" extrusionOk="0">
                  <a:moveTo>
                    <a:pt x="14375" y="173"/>
                  </a:moveTo>
                  <a:lnTo>
                    <a:pt x="14375" y="14382"/>
                  </a:lnTo>
                  <a:lnTo>
                    <a:pt x="173" y="14382"/>
                  </a:lnTo>
                  <a:lnTo>
                    <a:pt x="173" y="173"/>
                  </a:lnTo>
                  <a:close/>
                  <a:moveTo>
                    <a:pt x="0" y="1"/>
                  </a:moveTo>
                  <a:lnTo>
                    <a:pt x="0" y="14554"/>
                  </a:lnTo>
                  <a:lnTo>
                    <a:pt x="14547" y="14554"/>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6" name="Google Shape;4186;p36"/>
            <p:cNvSpPr/>
            <p:nvPr/>
          </p:nvSpPr>
          <p:spPr>
            <a:xfrm>
              <a:off x="1418125" y="9887263"/>
              <a:ext cx="672405" cy="647370"/>
            </a:xfrm>
            <a:custGeom>
              <a:avLst/>
              <a:gdLst/>
              <a:ahLst/>
              <a:cxnLst/>
              <a:rect l="l" t="t" r="r" b="b"/>
              <a:pathLst>
                <a:path w="14555" h="14555" extrusionOk="0">
                  <a:moveTo>
                    <a:pt x="14382" y="173"/>
                  </a:moveTo>
                  <a:lnTo>
                    <a:pt x="14382" y="14382"/>
                  </a:lnTo>
                  <a:lnTo>
                    <a:pt x="173" y="14382"/>
                  </a:lnTo>
                  <a:lnTo>
                    <a:pt x="173" y="173"/>
                  </a:lnTo>
                  <a:close/>
                  <a:moveTo>
                    <a:pt x="1" y="1"/>
                  </a:moveTo>
                  <a:lnTo>
                    <a:pt x="1" y="14554"/>
                  </a:lnTo>
                  <a:lnTo>
                    <a:pt x="14554" y="14554"/>
                  </a:lnTo>
                  <a:lnTo>
                    <a:pt x="14554"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7" name="Google Shape;4187;p36"/>
            <p:cNvSpPr/>
            <p:nvPr/>
          </p:nvSpPr>
          <p:spPr>
            <a:xfrm>
              <a:off x="2082211" y="9887263"/>
              <a:ext cx="672358" cy="647370"/>
            </a:xfrm>
            <a:custGeom>
              <a:avLst/>
              <a:gdLst/>
              <a:ahLst/>
              <a:cxnLst/>
              <a:rect l="l" t="t" r="r" b="b"/>
              <a:pathLst>
                <a:path w="14554" h="14555" extrusionOk="0">
                  <a:moveTo>
                    <a:pt x="14382" y="173"/>
                  </a:moveTo>
                  <a:lnTo>
                    <a:pt x="14382" y="14382"/>
                  </a:lnTo>
                  <a:lnTo>
                    <a:pt x="173" y="14382"/>
                  </a:lnTo>
                  <a:lnTo>
                    <a:pt x="173" y="173"/>
                  </a:lnTo>
                  <a:close/>
                  <a:moveTo>
                    <a:pt x="0" y="1"/>
                  </a:moveTo>
                  <a:lnTo>
                    <a:pt x="0" y="14554"/>
                  </a:lnTo>
                  <a:lnTo>
                    <a:pt x="14554" y="14554"/>
                  </a:lnTo>
                  <a:lnTo>
                    <a:pt x="14554"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8" name="Google Shape;4188;p36"/>
            <p:cNvSpPr/>
            <p:nvPr/>
          </p:nvSpPr>
          <p:spPr>
            <a:xfrm>
              <a:off x="2746251" y="9887263"/>
              <a:ext cx="672405" cy="647370"/>
            </a:xfrm>
            <a:custGeom>
              <a:avLst/>
              <a:gdLst/>
              <a:ahLst/>
              <a:cxnLst/>
              <a:rect l="l" t="t" r="r" b="b"/>
              <a:pathLst>
                <a:path w="14555" h="14555" extrusionOk="0">
                  <a:moveTo>
                    <a:pt x="14382" y="173"/>
                  </a:moveTo>
                  <a:lnTo>
                    <a:pt x="14382" y="14382"/>
                  </a:lnTo>
                  <a:lnTo>
                    <a:pt x="173" y="14382"/>
                  </a:lnTo>
                  <a:lnTo>
                    <a:pt x="173" y="173"/>
                  </a:lnTo>
                  <a:close/>
                  <a:moveTo>
                    <a:pt x="1" y="1"/>
                  </a:moveTo>
                  <a:lnTo>
                    <a:pt x="1" y="14554"/>
                  </a:lnTo>
                  <a:lnTo>
                    <a:pt x="14554" y="14554"/>
                  </a:lnTo>
                  <a:lnTo>
                    <a:pt x="14554"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9" name="Google Shape;4189;p36"/>
            <p:cNvSpPr/>
            <p:nvPr/>
          </p:nvSpPr>
          <p:spPr>
            <a:xfrm>
              <a:off x="3410337" y="9887263"/>
              <a:ext cx="672358" cy="647370"/>
            </a:xfrm>
            <a:custGeom>
              <a:avLst/>
              <a:gdLst/>
              <a:ahLst/>
              <a:cxnLst/>
              <a:rect l="l" t="t" r="r" b="b"/>
              <a:pathLst>
                <a:path w="14554" h="14555" extrusionOk="0">
                  <a:moveTo>
                    <a:pt x="14382" y="173"/>
                  </a:moveTo>
                  <a:lnTo>
                    <a:pt x="14382" y="14382"/>
                  </a:lnTo>
                  <a:lnTo>
                    <a:pt x="173" y="14382"/>
                  </a:lnTo>
                  <a:lnTo>
                    <a:pt x="173" y="173"/>
                  </a:lnTo>
                  <a:close/>
                  <a:moveTo>
                    <a:pt x="0" y="1"/>
                  </a:moveTo>
                  <a:lnTo>
                    <a:pt x="0" y="14554"/>
                  </a:lnTo>
                  <a:lnTo>
                    <a:pt x="14554" y="14554"/>
                  </a:lnTo>
                  <a:lnTo>
                    <a:pt x="14554"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0" name="Google Shape;4190;p36"/>
            <p:cNvSpPr/>
            <p:nvPr/>
          </p:nvSpPr>
          <p:spPr>
            <a:xfrm>
              <a:off x="4074376" y="9887263"/>
              <a:ext cx="672405" cy="647370"/>
            </a:xfrm>
            <a:custGeom>
              <a:avLst/>
              <a:gdLst/>
              <a:ahLst/>
              <a:cxnLst/>
              <a:rect l="l" t="t" r="r" b="b"/>
              <a:pathLst>
                <a:path w="14555" h="14555" extrusionOk="0">
                  <a:moveTo>
                    <a:pt x="14382" y="173"/>
                  </a:moveTo>
                  <a:lnTo>
                    <a:pt x="14382" y="14382"/>
                  </a:lnTo>
                  <a:lnTo>
                    <a:pt x="173" y="14382"/>
                  </a:lnTo>
                  <a:lnTo>
                    <a:pt x="173" y="173"/>
                  </a:lnTo>
                  <a:close/>
                  <a:moveTo>
                    <a:pt x="1" y="1"/>
                  </a:moveTo>
                  <a:lnTo>
                    <a:pt x="1" y="14554"/>
                  </a:lnTo>
                  <a:lnTo>
                    <a:pt x="14554" y="14554"/>
                  </a:lnTo>
                  <a:lnTo>
                    <a:pt x="14554"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1" name="Google Shape;4191;p36"/>
            <p:cNvSpPr/>
            <p:nvPr/>
          </p:nvSpPr>
          <p:spPr>
            <a:xfrm>
              <a:off x="4738462" y="9887263"/>
              <a:ext cx="672358" cy="647370"/>
            </a:xfrm>
            <a:custGeom>
              <a:avLst/>
              <a:gdLst/>
              <a:ahLst/>
              <a:cxnLst/>
              <a:rect l="l" t="t" r="r" b="b"/>
              <a:pathLst>
                <a:path w="14554" h="14555" extrusionOk="0">
                  <a:moveTo>
                    <a:pt x="14382" y="173"/>
                  </a:moveTo>
                  <a:lnTo>
                    <a:pt x="14382" y="14382"/>
                  </a:lnTo>
                  <a:lnTo>
                    <a:pt x="172" y="14382"/>
                  </a:lnTo>
                  <a:lnTo>
                    <a:pt x="172" y="173"/>
                  </a:lnTo>
                  <a:close/>
                  <a:moveTo>
                    <a:pt x="0" y="1"/>
                  </a:moveTo>
                  <a:lnTo>
                    <a:pt x="0" y="14554"/>
                  </a:lnTo>
                  <a:lnTo>
                    <a:pt x="14554" y="14554"/>
                  </a:lnTo>
                  <a:lnTo>
                    <a:pt x="14554"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2" name="Google Shape;4192;p36"/>
            <p:cNvSpPr/>
            <p:nvPr/>
          </p:nvSpPr>
          <p:spPr>
            <a:xfrm>
              <a:off x="5402825" y="9887263"/>
              <a:ext cx="672081" cy="647370"/>
            </a:xfrm>
            <a:custGeom>
              <a:avLst/>
              <a:gdLst/>
              <a:ahLst/>
              <a:cxnLst/>
              <a:rect l="l" t="t" r="r" b="b"/>
              <a:pathLst>
                <a:path w="14548" h="14555" extrusionOk="0">
                  <a:moveTo>
                    <a:pt x="14375" y="173"/>
                  </a:moveTo>
                  <a:lnTo>
                    <a:pt x="14375" y="14382"/>
                  </a:lnTo>
                  <a:lnTo>
                    <a:pt x="173" y="14382"/>
                  </a:lnTo>
                  <a:lnTo>
                    <a:pt x="173" y="173"/>
                  </a:lnTo>
                  <a:close/>
                  <a:moveTo>
                    <a:pt x="1" y="1"/>
                  </a:moveTo>
                  <a:lnTo>
                    <a:pt x="1" y="14554"/>
                  </a:lnTo>
                  <a:lnTo>
                    <a:pt x="14547" y="14554"/>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3" name="Google Shape;4193;p36"/>
            <p:cNvSpPr/>
            <p:nvPr/>
          </p:nvSpPr>
          <p:spPr>
            <a:xfrm>
              <a:off x="6066911" y="9887263"/>
              <a:ext cx="672035" cy="647370"/>
            </a:xfrm>
            <a:custGeom>
              <a:avLst/>
              <a:gdLst/>
              <a:ahLst/>
              <a:cxnLst/>
              <a:rect l="l" t="t" r="r" b="b"/>
              <a:pathLst>
                <a:path w="14547" h="14555" extrusionOk="0">
                  <a:moveTo>
                    <a:pt x="14375" y="173"/>
                  </a:moveTo>
                  <a:lnTo>
                    <a:pt x="14375" y="14382"/>
                  </a:lnTo>
                  <a:lnTo>
                    <a:pt x="172" y="14382"/>
                  </a:lnTo>
                  <a:lnTo>
                    <a:pt x="172" y="173"/>
                  </a:lnTo>
                  <a:close/>
                  <a:moveTo>
                    <a:pt x="0" y="1"/>
                  </a:moveTo>
                  <a:lnTo>
                    <a:pt x="0" y="14554"/>
                  </a:lnTo>
                  <a:lnTo>
                    <a:pt x="14547" y="14554"/>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4" name="Google Shape;4194;p36"/>
            <p:cNvSpPr/>
            <p:nvPr/>
          </p:nvSpPr>
          <p:spPr>
            <a:xfrm>
              <a:off x="6730786" y="9887263"/>
              <a:ext cx="672035" cy="647370"/>
            </a:xfrm>
            <a:custGeom>
              <a:avLst/>
              <a:gdLst/>
              <a:ahLst/>
              <a:cxnLst/>
              <a:rect l="l" t="t" r="r" b="b"/>
              <a:pathLst>
                <a:path w="14547" h="14555" extrusionOk="0">
                  <a:moveTo>
                    <a:pt x="14375" y="173"/>
                  </a:moveTo>
                  <a:lnTo>
                    <a:pt x="14375" y="14382"/>
                  </a:lnTo>
                  <a:lnTo>
                    <a:pt x="172" y="14382"/>
                  </a:lnTo>
                  <a:lnTo>
                    <a:pt x="172" y="173"/>
                  </a:lnTo>
                  <a:close/>
                  <a:moveTo>
                    <a:pt x="0" y="1"/>
                  </a:moveTo>
                  <a:lnTo>
                    <a:pt x="0" y="14554"/>
                  </a:lnTo>
                  <a:lnTo>
                    <a:pt x="14547" y="14554"/>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5" name="Google Shape;4195;p36"/>
            <p:cNvSpPr/>
            <p:nvPr/>
          </p:nvSpPr>
          <p:spPr>
            <a:xfrm>
              <a:off x="7395036" y="5411805"/>
              <a:ext cx="672035" cy="647059"/>
            </a:xfrm>
            <a:custGeom>
              <a:avLst/>
              <a:gdLst/>
              <a:ahLst/>
              <a:cxnLst/>
              <a:rect l="l" t="t" r="r" b="b"/>
              <a:pathLst>
                <a:path w="14547" h="14548" extrusionOk="0">
                  <a:moveTo>
                    <a:pt x="14375" y="173"/>
                  </a:moveTo>
                  <a:lnTo>
                    <a:pt x="14375" y="14375"/>
                  </a:lnTo>
                  <a:lnTo>
                    <a:pt x="172" y="14375"/>
                  </a:lnTo>
                  <a:lnTo>
                    <a:pt x="172" y="173"/>
                  </a:lnTo>
                  <a:close/>
                  <a:moveTo>
                    <a:pt x="0" y="1"/>
                  </a:moveTo>
                  <a:lnTo>
                    <a:pt x="0" y="14547"/>
                  </a:lnTo>
                  <a:lnTo>
                    <a:pt x="14547" y="14547"/>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6" name="Google Shape;4196;p36"/>
            <p:cNvSpPr/>
            <p:nvPr/>
          </p:nvSpPr>
          <p:spPr>
            <a:xfrm>
              <a:off x="7395036" y="7969210"/>
              <a:ext cx="672035" cy="647370"/>
            </a:xfrm>
            <a:custGeom>
              <a:avLst/>
              <a:gdLst/>
              <a:ahLst/>
              <a:cxnLst/>
              <a:rect l="l" t="t" r="r" b="b"/>
              <a:pathLst>
                <a:path w="14547" h="14555" extrusionOk="0">
                  <a:moveTo>
                    <a:pt x="14375" y="173"/>
                  </a:moveTo>
                  <a:lnTo>
                    <a:pt x="14375" y="14382"/>
                  </a:lnTo>
                  <a:lnTo>
                    <a:pt x="172" y="14382"/>
                  </a:lnTo>
                  <a:lnTo>
                    <a:pt x="172" y="173"/>
                  </a:lnTo>
                  <a:close/>
                  <a:moveTo>
                    <a:pt x="0" y="1"/>
                  </a:moveTo>
                  <a:lnTo>
                    <a:pt x="0" y="14554"/>
                  </a:lnTo>
                  <a:lnTo>
                    <a:pt x="14547" y="14554"/>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7" name="Google Shape;4197;p36"/>
            <p:cNvSpPr/>
            <p:nvPr/>
          </p:nvSpPr>
          <p:spPr>
            <a:xfrm>
              <a:off x="7395036" y="6051178"/>
              <a:ext cx="672035" cy="647014"/>
            </a:xfrm>
            <a:custGeom>
              <a:avLst/>
              <a:gdLst/>
              <a:ahLst/>
              <a:cxnLst/>
              <a:rect l="l" t="t" r="r" b="b"/>
              <a:pathLst>
                <a:path w="14547" h="14547" extrusionOk="0">
                  <a:moveTo>
                    <a:pt x="14375" y="172"/>
                  </a:moveTo>
                  <a:lnTo>
                    <a:pt x="14375" y="14375"/>
                  </a:lnTo>
                  <a:lnTo>
                    <a:pt x="172" y="14375"/>
                  </a:lnTo>
                  <a:lnTo>
                    <a:pt x="172" y="172"/>
                  </a:lnTo>
                  <a:close/>
                  <a:moveTo>
                    <a:pt x="0" y="0"/>
                  </a:moveTo>
                  <a:lnTo>
                    <a:pt x="0" y="14547"/>
                  </a:lnTo>
                  <a:lnTo>
                    <a:pt x="14547" y="14547"/>
                  </a:lnTo>
                  <a:lnTo>
                    <a:pt x="14547"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8" name="Google Shape;4198;p36"/>
            <p:cNvSpPr/>
            <p:nvPr/>
          </p:nvSpPr>
          <p:spPr>
            <a:xfrm>
              <a:off x="7395036" y="6690508"/>
              <a:ext cx="672035" cy="647059"/>
            </a:xfrm>
            <a:custGeom>
              <a:avLst/>
              <a:gdLst/>
              <a:ahLst/>
              <a:cxnLst/>
              <a:rect l="l" t="t" r="r" b="b"/>
              <a:pathLst>
                <a:path w="14547" h="14548" extrusionOk="0">
                  <a:moveTo>
                    <a:pt x="14375" y="173"/>
                  </a:moveTo>
                  <a:lnTo>
                    <a:pt x="14375" y="14375"/>
                  </a:lnTo>
                  <a:lnTo>
                    <a:pt x="172" y="14375"/>
                  </a:lnTo>
                  <a:lnTo>
                    <a:pt x="172" y="173"/>
                  </a:lnTo>
                  <a:close/>
                  <a:moveTo>
                    <a:pt x="0" y="1"/>
                  </a:moveTo>
                  <a:lnTo>
                    <a:pt x="0" y="14547"/>
                  </a:lnTo>
                  <a:lnTo>
                    <a:pt x="14547" y="14547"/>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9" name="Google Shape;4199;p36"/>
            <p:cNvSpPr/>
            <p:nvPr/>
          </p:nvSpPr>
          <p:spPr>
            <a:xfrm>
              <a:off x="7395036" y="7329881"/>
              <a:ext cx="672035" cy="647326"/>
            </a:xfrm>
            <a:custGeom>
              <a:avLst/>
              <a:gdLst/>
              <a:ahLst/>
              <a:cxnLst/>
              <a:rect l="l" t="t" r="r" b="b"/>
              <a:pathLst>
                <a:path w="14547" h="14554" extrusionOk="0">
                  <a:moveTo>
                    <a:pt x="14375" y="172"/>
                  </a:moveTo>
                  <a:lnTo>
                    <a:pt x="14375" y="14382"/>
                  </a:lnTo>
                  <a:lnTo>
                    <a:pt x="172" y="14382"/>
                  </a:lnTo>
                  <a:lnTo>
                    <a:pt x="172" y="172"/>
                  </a:lnTo>
                  <a:close/>
                  <a:moveTo>
                    <a:pt x="0" y="0"/>
                  </a:moveTo>
                  <a:lnTo>
                    <a:pt x="0" y="14554"/>
                  </a:lnTo>
                  <a:lnTo>
                    <a:pt x="14547" y="14554"/>
                  </a:lnTo>
                  <a:lnTo>
                    <a:pt x="14547"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0" name="Google Shape;4200;p36"/>
            <p:cNvSpPr/>
            <p:nvPr/>
          </p:nvSpPr>
          <p:spPr>
            <a:xfrm>
              <a:off x="7395036" y="9247913"/>
              <a:ext cx="672035" cy="647370"/>
            </a:xfrm>
            <a:custGeom>
              <a:avLst/>
              <a:gdLst/>
              <a:ahLst/>
              <a:cxnLst/>
              <a:rect l="l" t="t" r="r" b="b"/>
              <a:pathLst>
                <a:path w="14547" h="14555" extrusionOk="0">
                  <a:moveTo>
                    <a:pt x="14375" y="173"/>
                  </a:moveTo>
                  <a:lnTo>
                    <a:pt x="14375" y="14382"/>
                  </a:lnTo>
                  <a:lnTo>
                    <a:pt x="172" y="14382"/>
                  </a:lnTo>
                  <a:lnTo>
                    <a:pt x="172" y="173"/>
                  </a:lnTo>
                  <a:close/>
                  <a:moveTo>
                    <a:pt x="0" y="1"/>
                  </a:moveTo>
                  <a:lnTo>
                    <a:pt x="0" y="14554"/>
                  </a:lnTo>
                  <a:lnTo>
                    <a:pt x="14547" y="14554"/>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1" name="Google Shape;4201;p36"/>
            <p:cNvSpPr/>
            <p:nvPr/>
          </p:nvSpPr>
          <p:spPr>
            <a:xfrm>
              <a:off x="7395036" y="8608584"/>
              <a:ext cx="672035" cy="647326"/>
            </a:xfrm>
            <a:custGeom>
              <a:avLst/>
              <a:gdLst/>
              <a:ahLst/>
              <a:cxnLst/>
              <a:rect l="l" t="t" r="r" b="b"/>
              <a:pathLst>
                <a:path w="14547" h="14554" extrusionOk="0">
                  <a:moveTo>
                    <a:pt x="14375" y="173"/>
                  </a:moveTo>
                  <a:lnTo>
                    <a:pt x="14375" y="14382"/>
                  </a:lnTo>
                  <a:lnTo>
                    <a:pt x="172" y="14382"/>
                  </a:lnTo>
                  <a:lnTo>
                    <a:pt x="172" y="173"/>
                  </a:lnTo>
                  <a:close/>
                  <a:moveTo>
                    <a:pt x="0" y="0"/>
                  </a:moveTo>
                  <a:lnTo>
                    <a:pt x="0" y="14554"/>
                  </a:lnTo>
                  <a:lnTo>
                    <a:pt x="14547" y="14554"/>
                  </a:lnTo>
                  <a:lnTo>
                    <a:pt x="14547"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2" name="Google Shape;4202;p36"/>
            <p:cNvSpPr/>
            <p:nvPr/>
          </p:nvSpPr>
          <p:spPr>
            <a:xfrm>
              <a:off x="7395111" y="9887263"/>
              <a:ext cx="672035" cy="647370"/>
            </a:xfrm>
            <a:custGeom>
              <a:avLst/>
              <a:gdLst/>
              <a:ahLst/>
              <a:cxnLst/>
              <a:rect l="l" t="t" r="r" b="b"/>
              <a:pathLst>
                <a:path w="14547" h="14555" extrusionOk="0">
                  <a:moveTo>
                    <a:pt x="14375" y="173"/>
                  </a:moveTo>
                  <a:lnTo>
                    <a:pt x="14375" y="14382"/>
                  </a:lnTo>
                  <a:lnTo>
                    <a:pt x="172" y="14382"/>
                  </a:lnTo>
                  <a:lnTo>
                    <a:pt x="172" y="173"/>
                  </a:lnTo>
                  <a:close/>
                  <a:moveTo>
                    <a:pt x="0" y="1"/>
                  </a:moveTo>
                  <a:lnTo>
                    <a:pt x="0" y="14554"/>
                  </a:lnTo>
                  <a:lnTo>
                    <a:pt x="14547" y="14554"/>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3" name="Google Shape;4203;p36"/>
          <p:cNvGrpSpPr/>
          <p:nvPr/>
        </p:nvGrpSpPr>
        <p:grpSpPr>
          <a:xfrm rot="10800000">
            <a:off x="713215" y="4607973"/>
            <a:ext cx="659180" cy="132291"/>
            <a:chOff x="713214" y="4594266"/>
            <a:chExt cx="659180" cy="132291"/>
          </a:xfrm>
        </p:grpSpPr>
        <p:sp>
          <p:nvSpPr>
            <p:cNvPr id="4204" name="Google Shape;4204;p36"/>
            <p:cNvSpPr/>
            <p:nvPr/>
          </p:nvSpPr>
          <p:spPr>
            <a:xfrm rot="-5400000">
              <a:off x="975194" y="4603895"/>
              <a:ext cx="132285" cy="113028"/>
            </a:xfrm>
            <a:custGeom>
              <a:avLst/>
              <a:gdLst/>
              <a:ahLst/>
              <a:cxnLst/>
              <a:rect l="l" t="t" r="r" b="b"/>
              <a:pathLst>
                <a:path w="2315" h="1978" extrusionOk="0">
                  <a:moveTo>
                    <a:pt x="980" y="0"/>
                  </a:moveTo>
                  <a:cubicBezTo>
                    <a:pt x="435" y="0"/>
                    <a:pt x="0" y="445"/>
                    <a:pt x="0" y="985"/>
                  </a:cubicBezTo>
                  <a:cubicBezTo>
                    <a:pt x="0" y="1583"/>
                    <a:pt x="490" y="1977"/>
                    <a:pt x="999" y="1977"/>
                  </a:cubicBezTo>
                  <a:cubicBezTo>
                    <a:pt x="1241" y="1977"/>
                    <a:pt x="1488" y="1888"/>
                    <a:pt x="1688" y="1688"/>
                  </a:cubicBezTo>
                  <a:cubicBezTo>
                    <a:pt x="2315" y="1061"/>
                    <a:pt x="1874" y="0"/>
                    <a:pt x="992" y="0"/>
                  </a:cubicBezTo>
                  <a:cubicBezTo>
                    <a:pt x="988" y="0"/>
                    <a:pt x="984" y="0"/>
                    <a:pt x="9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5" name="Google Shape;4205;p36"/>
            <p:cNvSpPr/>
            <p:nvPr/>
          </p:nvSpPr>
          <p:spPr>
            <a:xfrm rot="-5400000">
              <a:off x="703785" y="4603695"/>
              <a:ext cx="132285" cy="113428"/>
            </a:xfrm>
            <a:custGeom>
              <a:avLst/>
              <a:gdLst/>
              <a:ahLst/>
              <a:cxnLst/>
              <a:rect l="l" t="t" r="r" b="b"/>
              <a:pathLst>
                <a:path w="2315" h="1985" extrusionOk="0">
                  <a:moveTo>
                    <a:pt x="992" y="1"/>
                  </a:moveTo>
                  <a:cubicBezTo>
                    <a:pt x="441" y="1"/>
                    <a:pt x="0" y="448"/>
                    <a:pt x="0" y="992"/>
                  </a:cubicBezTo>
                  <a:cubicBezTo>
                    <a:pt x="0" y="1590"/>
                    <a:pt x="490" y="1985"/>
                    <a:pt x="999" y="1985"/>
                  </a:cubicBezTo>
                  <a:cubicBezTo>
                    <a:pt x="1241" y="1985"/>
                    <a:pt x="1488" y="1895"/>
                    <a:pt x="1688" y="1695"/>
                  </a:cubicBezTo>
                  <a:cubicBezTo>
                    <a:pt x="2315" y="1068"/>
                    <a:pt x="1874" y="1"/>
                    <a:pt x="9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6" name="Google Shape;4206;p36"/>
            <p:cNvSpPr/>
            <p:nvPr/>
          </p:nvSpPr>
          <p:spPr>
            <a:xfrm rot="10800000">
              <a:off x="1256032" y="4616736"/>
              <a:ext cx="116361" cy="109821"/>
            </a:xfrm>
            <a:custGeom>
              <a:avLst/>
              <a:gdLst/>
              <a:ahLst/>
              <a:cxnLst/>
              <a:rect l="l" t="t" r="r" b="b"/>
              <a:pathLst>
                <a:path w="4884" h="4609" extrusionOk="0">
                  <a:moveTo>
                    <a:pt x="2436" y="0"/>
                  </a:moveTo>
                  <a:cubicBezTo>
                    <a:pt x="2343" y="0"/>
                    <a:pt x="2250" y="5"/>
                    <a:pt x="2156" y="17"/>
                  </a:cubicBezTo>
                  <a:cubicBezTo>
                    <a:pt x="895" y="175"/>
                    <a:pt x="0" y="1325"/>
                    <a:pt x="152" y="2586"/>
                  </a:cubicBezTo>
                  <a:cubicBezTo>
                    <a:pt x="298" y="3755"/>
                    <a:pt x="1289" y="4608"/>
                    <a:pt x="2432" y="4608"/>
                  </a:cubicBezTo>
                  <a:cubicBezTo>
                    <a:pt x="2527" y="4608"/>
                    <a:pt x="2624" y="4602"/>
                    <a:pt x="2721" y="4590"/>
                  </a:cubicBezTo>
                  <a:cubicBezTo>
                    <a:pt x="3981" y="4439"/>
                    <a:pt x="4883" y="3288"/>
                    <a:pt x="4725" y="2021"/>
                  </a:cubicBezTo>
                  <a:cubicBezTo>
                    <a:pt x="4585" y="854"/>
                    <a:pt x="3588" y="0"/>
                    <a:pt x="243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07" name="Google Shape;4207;p36"/>
          <p:cNvSpPr/>
          <p:nvPr/>
        </p:nvSpPr>
        <p:spPr>
          <a:xfrm>
            <a:off x="7583816" y="2330841"/>
            <a:ext cx="490315" cy="479521"/>
          </a:xfrm>
          <a:custGeom>
            <a:avLst/>
            <a:gdLst/>
            <a:ahLst/>
            <a:cxnLst/>
            <a:rect l="l" t="t" r="r" b="b"/>
            <a:pathLst>
              <a:path w="63636" h="62235" extrusionOk="0">
                <a:moveTo>
                  <a:pt x="31784" y="0"/>
                </a:moveTo>
                <a:cubicBezTo>
                  <a:pt x="31768" y="200"/>
                  <a:pt x="31768" y="350"/>
                  <a:pt x="31751" y="500"/>
                </a:cubicBezTo>
                <a:cubicBezTo>
                  <a:pt x="31534" y="3619"/>
                  <a:pt x="30984" y="6704"/>
                  <a:pt x="30100" y="9705"/>
                </a:cubicBezTo>
                <a:cubicBezTo>
                  <a:pt x="28482" y="15008"/>
                  <a:pt x="25764" y="19611"/>
                  <a:pt x="21579" y="23280"/>
                </a:cubicBezTo>
                <a:cubicBezTo>
                  <a:pt x="16509" y="27715"/>
                  <a:pt x="10472" y="29883"/>
                  <a:pt x="3902" y="30717"/>
                </a:cubicBezTo>
                <a:cubicBezTo>
                  <a:pt x="2601" y="30884"/>
                  <a:pt x="1301" y="30967"/>
                  <a:pt x="0" y="31101"/>
                </a:cubicBezTo>
                <a:cubicBezTo>
                  <a:pt x="834" y="31217"/>
                  <a:pt x="1701" y="31267"/>
                  <a:pt x="2535" y="31351"/>
                </a:cubicBezTo>
                <a:cubicBezTo>
                  <a:pt x="6103" y="31651"/>
                  <a:pt x="9639" y="32468"/>
                  <a:pt x="12991" y="33752"/>
                </a:cubicBezTo>
                <a:cubicBezTo>
                  <a:pt x="18827" y="36053"/>
                  <a:pt x="23496" y="39789"/>
                  <a:pt x="26798" y="45142"/>
                </a:cubicBezTo>
                <a:cubicBezTo>
                  <a:pt x="29566" y="49611"/>
                  <a:pt x="30984" y="54530"/>
                  <a:pt x="31551" y="59717"/>
                </a:cubicBezTo>
                <a:cubicBezTo>
                  <a:pt x="31651" y="60550"/>
                  <a:pt x="31718" y="61384"/>
                  <a:pt x="31801" y="62235"/>
                </a:cubicBezTo>
                <a:cubicBezTo>
                  <a:pt x="32034" y="62085"/>
                  <a:pt x="31968" y="61901"/>
                  <a:pt x="31968" y="61734"/>
                </a:cubicBezTo>
                <a:cubicBezTo>
                  <a:pt x="32184" y="58599"/>
                  <a:pt x="32751" y="55498"/>
                  <a:pt x="33635" y="52479"/>
                </a:cubicBezTo>
                <a:cubicBezTo>
                  <a:pt x="35220" y="47360"/>
                  <a:pt x="37821" y="42841"/>
                  <a:pt x="41823" y="39222"/>
                </a:cubicBezTo>
                <a:cubicBezTo>
                  <a:pt x="47026" y="34536"/>
                  <a:pt x="53280" y="32301"/>
                  <a:pt x="60117" y="31468"/>
                </a:cubicBezTo>
                <a:cubicBezTo>
                  <a:pt x="61284" y="31317"/>
                  <a:pt x="62468" y="31251"/>
                  <a:pt x="63635" y="31134"/>
                </a:cubicBezTo>
                <a:cubicBezTo>
                  <a:pt x="62018" y="30967"/>
                  <a:pt x="60400" y="30834"/>
                  <a:pt x="58799" y="30584"/>
                </a:cubicBezTo>
                <a:cubicBezTo>
                  <a:pt x="57215" y="30350"/>
                  <a:pt x="55631" y="30017"/>
                  <a:pt x="54080" y="29583"/>
                </a:cubicBezTo>
                <a:cubicBezTo>
                  <a:pt x="45325" y="27082"/>
                  <a:pt x="38822" y="21896"/>
                  <a:pt x="35053" y="13508"/>
                </a:cubicBezTo>
                <a:cubicBezTo>
                  <a:pt x="33185" y="9389"/>
                  <a:pt x="32318" y="5003"/>
                  <a:pt x="31968" y="517"/>
                </a:cubicBezTo>
                <a:cubicBezTo>
                  <a:pt x="31968" y="350"/>
                  <a:pt x="32034" y="133"/>
                  <a:pt x="317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8" name="Google Shape;4208;p36"/>
          <p:cNvSpPr/>
          <p:nvPr/>
        </p:nvSpPr>
        <p:spPr>
          <a:xfrm>
            <a:off x="1065489" y="1051326"/>
            <a:ext cx="490315" cy="479521"/>
          </a:xfrm>
          <a:custGeom>
            <a:avLst/>
            <a:gdLst/>
            <a:ahLst/>
            <a:cxnLst/>
            <a:rect l="l" t="t" r="r" b="b"/>
            <a:pathLst>
              <a:path w="63636" h="62235" extrusionOk="0">
                <a:moveTo>
                  <a:pt x="31784" y="0"/>
                </a:moveTo>
                <a:cubicBezTo>
                  <a:pt x="31768" y="200"/>
                  <a:pt x="31768" y="350"/>
                  <a:pt x="31751" y="500"/>
                </a:cubicBezTo>
                <a:cubicBezTo>
                  <a:pt x="31534" y="3619"/>
                  <a:pt x="30984" y="6704"/>
                  <a:pt x="30100" y="9705"/>
                </a:cubicBezTo>
                <a:cubicBezTo>
                  <a:pt x="28482" y="15008"/>
                  <a:pt x="25764" y="19611"/>
                  <a:pt x="21579" y="23280"/>
                </a:cubicBezTo>
                <a:cubicBezTo>
                  <a:pt x="16509" y="27715"/>
                  <a:pt x="10472" y="29883"/>
                  <a:pt x="3902" y="30717"/>
                </a:cubicBezTo>
                <a:cubicBezTo>
                  <a:pt x="2601" y="30884"/>
                  <a:pt x="1301" y="30967"/>
                  <a:pt x="0" y="31101"/>
                </a:cubicBezTo>
                <a:cubicBezTo>
                  <a:pt x="834" y="31217"/>
                  <a:pt x="1701" y="31267"/>
                  <a:pt x="2535" y="31351"/>
                </a:cubicBezTo>
                <a:cubicBezTo>
                  <a:pt x="6103" y="31651"/>
                  <a:pt x="9639" y="32468"/>
                  <a:pt x="12991" y="33752"/>
                </a:cubicBezTo>
                <a:cubicBezTo>
                  <a:pt x="18827" y="36053"/>
                  <a:pt x="23496" y="39789"/>
                  <a:pt x="26798" y="45142"/>
                </a:cubicBezTo>
                <a:cubicBezTo>
                  <a:pt x="29566" y="49611"/>
                  <a:pt x="30984" y="54530"/>
                  <a:pt x="31551" y="59717"/>
                </a:cubicBezTo>
                <a:cubicBezTo>
                  <a:pt x="31651" y="60550"/>
                  <a:pt x="31718" y="61384"/>
                  <a:pt x="31801" y="62235"/>
                </a:cubicBezTo>
                <a:cubicBezTo>
                  <a:pt x="32034" y="62085"/>
                  <a:pt x="31968" y="61901"/>
                  <a:pt x="31968" y="61734"/>
                </a:cubicBezTo>
                <a:cubicBezTo>
                  <a:pt x="32184" y="58599"/>
                  <a:pt x="32751" y="55498"/>
                  <a:pt x="33635" y="52479"/>
                </a:cubicBezTo>
                <a:cubicBezTo>
                  <a:pt x="35220" y="47360"/>
                  <a:pt x="37821" y="42841"/>
                  <a:pt x="41823" y="39222"/>
                </a:cubicBezTo>
                <a:cubicBezTo>
                  <a:pt x="47026" y="34536"/>
                  <a:pt x="53280" y="32301"/>
                  <a:pt x="60117" y="31468"/>
                </a:cubicBezTo>
                <a:cubicBezTo>
                  <a:pt x="61284" y="31317"/>
                  <a:pt x="62468" y="31251"/>
                  <a:pt x="63635" y="31134"/>
                </a:cubicBezTo>
                <a:cubicBezTo>
                  <a:pt x="62018" y="30967"/>
                  <a:pt x="60400" y="30834"/>
                  <a:pt x="58799" y="30584"/>
                </a:cubicBezTo>
                <a:cubicBezTo>
                  <a:pt x="57215" y="30350"/>
                  <a:pt x="55631" y="30017"/>
                  <a:pt x="54080" y="29583"/>
                </a:cubicBezTo>
                <a:cubicBezTo>
                  <a:pt x="45325" y="27082"/>
                  <a:pt x="38822" y="21896"/>
                  <a:pt x="35053" y="13508"/>
                </a:cubicBezTo>
                <a:cubicBezTo>
                  <a:pt x="33185" y="9389"/>
                  <a:pt x="32318" y="5003"/>
                  <a:pt x="31968" y="517"/>
                </a:cubicBezTo>
                <a:cubicBezTo>
                  <a:pt x="31968" y="350"/>
                  <a:pt x="32034" y="133"/>
                  <a:pt x="317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9" name="Google Shape;4209;p36"/>
          <p:cNvSpPr/>
          <p:nvPr/>
        </p:nvSpPr>
        <p:spPr>
          <a:xfrm>
            <a:off x="2368922" y="4250924"/>
            <a:ext cx="490315" cy="479521"/>
          </a:xfrm>
          <a:custGeom>
            <a:avLst/>
            <a:gdLst/>
            <a:ahLst/>
            <a:cxnLst/>
            <a:rect l="l" t="t" r="r" b="b"/>
            <a:pathLst>
              <a:path w="63636" h="62235" extrusionOk="0">
                <a:moveTo>
                  <a:pt x="31784" y="0"/>
                </a:moveTo>
                <a:cubicBezTo>
                  <a:pt x="31768" y="200"/>
                  <a:pt x="31768" y="350"/>
                  <a:pt x="31751" y="500"/>
                </a:cubicBezTo>
                <a:cubicBezTo>
                  <a:pt x="31534" y="3619"/>
                  <a:pt x="30984" y="6704"/>
                  <a:pt x="30100" y="9705"/>
                </a:cubicBezTo>
                <a:cubicBezTo>
                  <a:pt x="28482" y="15008"/>
                  <a:pt x="25764" y="19611"/>
                  <a:pt x="21579" y="23280"/>
                </a:cubicBezTo>
                <a:cubicBezTo>
                  <a:pt x="16509" y="27715"/>
                  <a:pt x="10472" y="29883"/>
                  <a:pt x="3902" y="30717"/>
                </a:cubicBezTo>
                <a:cubicBezTo>
                  <a:pt x="2601" y="30884"/>
                  <a:pt x="1301" y="30967"/>
                  <a:pt x="0" y="31101"/>
                </a:cubicBezTo>
                <a:cubicBezTo>
                  <a:pt x="834" y="31217"/>
                  <a:pt x="1701" y="31267"/>
                  <a:pt x="2535" y="31351"/>
                </a:cubicBezTo>
                <a:cubicBezTo>
                  <a:pt x="6103" y="31651"/>
                  <a:pt x="9639" y="32468"/>
                  <a:pt x="12991" y="33752"/>
                </a:cubicBezTo>
                <a:cubicBezTo>
                  <a:pt x="18827" y="36053"/>
                  <a:pt x="23496" y="39789"/>
                  <a:pt x="26798" y="45142"/>
                </a:cubicBezTo>
                <a:cubicBezTo>
                  <a:pt x="29566" y="49611"/>
                  <a:pt x="30984" y="54530"/>
                  <a:pt x="31551" y="59717"/>
                </a:cubicBezTo>
                <a:cubicBezTo>
                  <a:pt x="31651" y="60550"/>
                  <a:pt x="31718" y="61384"/>
                  <a:pt x="31801" y="62235"/>
                </a:cubicBezTo>
                <a:cubicBezTo>
                  <a:pt x="32034" y="62085"/>
                  <a:pt x="31968" y="61901"/>
                  <a:pt x="31968" y="61734"/>
                </a:cubicBezTo>
                <a:cubicBezTo>
                  <a:pt x="32184" y="58599"/>
                  <a:pt x="32751" y="55498"/>
                  <a:pt x="33635" y="52479"/>
                </a:cubicBezTo>
                <a:cubicBezTo>
                  <a:pt x="35220" y="47360"/>
                  <a:pt x="37821" y="42841"/>
                  <a:pt x="41823" y="39222"/>
                </a:cubicBezTo>
                <a:cubicBezTo>
                  <a:pt x="47026" y="34536"/>
                  <a:pt x="53280" y="32301"/>
                  <a:pt x="60117" y="31468"/>
                </a:cubicBezTo>
                <a:cubicBezTo>
                  <a:pt x="61284" y="31317"/>
                  <a:pt x="62468" y="31251"/>
                  <a:pt x="63635" y="31134"/>
                </a:cubicBezTo>
                <a:cubicBezTo>
                  <a:pt x="62018" y="30967"/>
                  <a:pt x="60400" y="30834"/>
                  <a:pt x="58799" y="30584"/>
                </a:cubicBezTo>
                <a:cubicBezTo>
                  <a:pt x="57215" y="30350"/>
                  <a:pt x="55631" y="30017"/>
                  <a:pt x="54080" y="29583"/>
                </a:cubicBezTo>
                <a:cubicBezTo>
                  <a:pt x="45325" y="27082"/>
                  <a:pt x="38822" y="21896"/>
                  <a:pt x="35053" y="13508"/>
                </a:cubicBezTo>
                <a:cubicBezTo>
                  <a:pt x="33185" y="9389"/>
                  <a:pt x="32318" y="5003"/>
                  <a:pt x="31968" y="517"/>
                </a:cubicBezTo>
                <a:cubicBezTo>
                  <a:pt x="31968" y="350"/>
                  <a:pt x="32034" y="133"/>
                  <a:pt x="317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27"/>
        <p:cNvGrpSpPr/>
        <p:nvPr/>
      </p:nvGrpSpPr>
      <p:grpSpPr>
        <a:xfrm>
          <a:off x="0" y="0"/>
          <a:ext cx="0" cy="0"/>
          <a:chOff x="0" y="0"/>
          <a:chExt cx="0" cy="0"/>
        </a:xfrm>
      </p:grpSpPr>
      <p:grpSp>
        <p:nvGrpSpPr>
          <p:cNvPr id="128" name="Google Shape;128;p3"/>
          <p:cNvGrpSpPr/>
          <p:nvPr/>
        </p:nvGrpSpPr>
        <p:grpSpPr>
          <a:xfrm>
            <a:off x="-43" y="10353"/>
            <a:ext cx="9144320" cy="5122828"/>
            <a:chOff x="-1238155" y="5411805"/>
            <a:chExt cx="9305302" cy="5122828"/>
          </a:xfrm>
        </p:grpSpPr>
        <p:sp>
          <p:nvSpPr>
            <p:cNvPr id="129" name="Google Shape;129;p3"/>
            <p:cNvSpPr/>
            <p:nvPr/>
          </p:nvSpPr>
          <p:spPr>
            <a:xfrm>
              <a:off x="-1238155" y="5411805"/>
              <a:ext cx="672035" cy="647059"/>
            </a:xfrm>
            <a:custGeom>
              <a:avLst/>
              <a:gdLst/>
              <a:ahLst/>
              <a:cxnLst/>
              <a:rect l="l" t="t" r="r" b="b"/>
              <a:pathLst>
                <a:path w="14547" h="14548" extrusionOk="0">
                  <a:moveTo>
                    <a:pt x="14374" y="173"/>
                  </a:moveTo>
                  <a:lnTo>
                    <a:pt x="14374" y="14375"/>
                  </a:lnTo>
                  <a:lnTo>
                    <a:pt x="172" y="14375"/>
                  </a:lnTo>
                  <a:lnTo>
                    <a:pt x="172" y="173"/>
                  </a:lnTo>
                  <a:close/>
                  <a:moveTo>
                    <a:pt x="0" y="1"/>
                  </a:moveTo>
                  <a:lnTo>
                    <a:pt x="0" y="14547"/>
                  </a:lnTo>
                  <a:lnTo>
                    <a:pt x="14547" y="14547"/>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3"/>
            <p:cNvSpPr/>
            <p:nvPr/>
          </p:nvSpPr>
          <p:spPr>
            <a:xfrm>
              <a:off x="-574116" y="5411805"/>
              <a:ext cx="672081" cy="647059"/>
            </a:xfrm>
            <a:custGeom>
              <a:avLst/>
              <a:gdLst/>
              <a:ahLst/>
              <a:cxnLst/>
              <a:rect l="l" t="t" r="r" b="b"/>
              <a:pathLst>
                <a:path w="14548" h="14548" extrusionOk="0">
                  <a:moveTo>
                    <a:pt x="14375" y="173"/>
                  </a:moveTo>
                  <a:lnTo>
                    <a:pt x="14375" y="14375"/>
                  </a:lnTo>
                  <a:lnTo>
                    <a:pt x="173" y="14375"/>
                  </a:lnTo>
                  <a:lnTo>
                    <a:pt x="173" y="173"/>
                  </a:lnTo>
                  <a:close/>
                  <a:moveTo>
                    <a:pt x="0" y="1"/>
                  </a:moveTo>
                  <a:lnTo>
                    <a:pt x="0" y="14547"/>
                  </a:lnTo>
                  <a:lnTo>
                    <a:pt x="14547" y="14547"/>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3"/>
            <p:cNvSpPr/>
            <p:nvPr/>
          </p:nvSpPr>
          <p:spPr>
            <a:xfrm>
              <a:off x="89924" y="5411805"/>
              <a:ext cx="672081" cy="647059"/>
            </a:xfrm>
            <a:custGeom>
              <a:avLst/>
              <a:gdLst/>
              <a:ahLst/>
              <a:cxnLst/>
              <a:rect l="l" t="t" r="r" b="b"/>
              <a:pathLst>
                <a:path w="14548" h="14548" extrusionOk="0">
                  <a:moveTo>
                    <a:pt x="14375" y="173"/>
                  </a:moveTo>
                  <a:lnTo>
                    <a:pt x="14375" y="14375"/>
                  </a:lnTo>
                  <a:lnTo>
                    <a:pt x="173" y="14375"/>
                  </a:lnTo>
                  <a:lnTo>
                    <a:pt x="173" y="173"/>
                  </a:lnTo>
                  <a:close/>
                  <a:moveTo>
                    <a:pt x="1" y="1"/>
                  </a:moveTo>
                  <a:lnTo>
                    <a:pt x="1" y="14547"/>
                  </a:lnTo>
                  <a:lnTo>
                    <a:pt x="14548" y="14547"/>
                  </a:lnTo>
                  <a:lnTo>
                    <a:pt x="14548"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3"/>
            <p:cNvSpPr/>
            <p:nvPr/>
          </p:nvSpPr>
          <p:spPr>
            <a:xfrm>
              <a:off x="754010" y="5411805"/>
              <a:ext cx="672081" cy="647059"/>
            </a:xfrm>
            <a:custGeom>
              <a:avLst/>
              <a:gdLst/>
              <a:ahLst/>
              <a:cxnLst/>
              <a:rect l="l" t="t" r="r" b="b"/>
              <a:pathLst>
                <a:path w="14548" h="14548" extrusionOk="0">
                  <a:moveTo>
                    <a:pt x="14375" y="173"/>
                  </a:moveTo>
                  <a:lnTo>
                    <a:pt x="14375" y="14375"/>
                  </a:lnTo>
                  <a:lnTo>
                    <a:pt x="173" y="14375"/>
                  </a:lnTo>
                  <a:lnTo>
                    <a:pt x="173" y="173"/>
                  </a:lnTo>
                  <a:close/>
                  <a:moveTo>
                    <a:pt x="0" y="1"/>
                  </a:moveTo>
                  <a:lnTo>
                    <a:pt x="0" y="14547"/>
                  </a:lnTo>
                  <a:lnTo>
                    <a:pt x="14547" y="14547"/>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3"/>
            <p:cNvSpPr/>
            <p:nvPr/>
          </p:nvSpPr>
          <p:spPr>
            <a:xfrm>
              <a:off x="1418050" y="5411805"/>
              <a:ext cx="672405" cy="647059"/>
            </a:xfrm>
            <a:custGeom>
              <a:avLst/>
              <a:gdLst/>
              <a:ahLst/>
              <a:cxnLst/>
              <a:rect l="l" t="t" r="r" b="b"/>
              <a:pathLst>
                <a:path w="14555" h="14548" extrusionOk="0">
                  <a:moveTo>
                    <a:pt x="14382" y="173"/>
                  </a:moveTo>
                  <a:lnTo>
                    <a:pt x="14382" y="14375"/>
                  </a:lnTo>
                  <a:lnTo>
                    <a:pt x="173" y="14375"/>
                  </a:lnTo>
                  <a:lnTo>
                    <a:pt x="173" y="173"/>
                  </a:lnTo>
                  <a:close/>
                  <a:moveTo>
                    <a:pt x="1" y="1"/>
                  </a:moveTo>
                  <a:lnTo>
                    <a:pt x="1" y="14547"/>
                  </a:lnTo>
                  <a:lnTo>
                    <a:pt x="14554" y="14547"/>
                  </a:lnTo>
                  <a:lnTo>
                    <a:pt x="14554"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3"/>
            <p:cNvSpPr/>
            <p:nvPr/>
          </p:nvSpPr>
          <p:spPr>
            <a:xfrm>
              <a:off x="2082136" y="5411805"/>
              <a:ext cx="672358" cy="647059"/>
            </a:xfrm>
            <a:custGeom>
              <a:avLst/>
              <a:gdLst/>
              <a:ahLst/>
              <a:cxnLst/>
              <a:rect l="l" t="t" r="r" b="b"/>
              <a:pathLst>
                <a:path w="14554" h="14548" extrusionOk="0">
                  <a:moveTo>
                    <a:pt x="14382" y="173"/>
                  </a:moveTo>
                  <a:lnTo>
                    <a:pt x="14382" y="14375"/>
                  </a:lnTo>
                  <a:lnTo>
                    <a:pt x="173" y="14375"/>
                  </a:lnTo>
                  <a:lnTo>
                    <a:pt x="173" y="173"/>
                  </a:lnTo>
                  <a:close/>
                  <a:moveTo>
                    <a:pt x="0" y="1"/>
                  </a:moveTo>
                  <a:lnTo>
                    <a:pt x="0" y="14547"/>
                  </a:lnTo>
                  <a:lnTo>
                    <a:pt x="14554" y="14547"/>
                  </a:lnTo>
                  <a:lnTo>
                    <a:pt x="14554"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3"/>
            <p:cNvSpPr/>
            <p:nvPr/>
          </p:nvSpPr>
          <p:spPr>
            <a:xfrm>
              <a:off x="2746176" y="5411805"/>
              <a:ext cx="672405" cy="647059"/>
            </a:xfrm>
            <a:custGeom>
              <a:avLst/>
              <a:gdLst/>
              <a:ahLst/>
              <a:cxnLst/>
              <a:rect l="l" t="t" r="r" b="b"/>
              <a:pathLst>
                <a:path w="14555" h="14548" extrusionOk="0">
                  <a:moveTo>
                    <a:pt x="14382" y="173"/>
                  </a:moveTo>
                  <a:lnTo>
                    <a:pt x="14382" y="14375"/>
                  </a:lnTo>
                  <a:lnTo>
                    <a:pt x="173" y="14375"/>
                  </a:lnTo>
                  <a:lnTo>
                    <a:pt x="173" y="173"/>
                  </a:lnTo>
                  <a:close/>
                  <a:moveTo>
                    <a:pt x="1" y="1"/>
                  </a:moveTo>
                  <a:lnTo>
                    <a:pt x="1" y="14547"/>
                  </a:lnTo>
                  <a:lnTo>
                    <a:pt x="14554" y="14547"/>
                  </a:lnTo>
                  <a:lnTo>
                    <a:pt x="14554"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3"/>
            <p:cNvSpPr/>
            <p:nvPr/>
          </p:nvSpPr>
          <p:spPr>
            <a:xfrm>
              <a:off x="3410262" y="5411805"/>
              <a:ext cx="672358" cy="647059"/>
            </a:xfrm>
            <a:custGeom>
              <a:avLst/>
              <a:gdLst/>
              <a:ahLst/>
              <a:cxnLst/>
              <a:rect l="l" t="t" r="r" b="b"/>
              <a:pathLst>
                <a:path w="14554" h="14548" extrusionOk="0">
                  <a:moveTo>
                    <a:pt x="14382" y="173"/>
                  </a:moveTo>
                  <a:lnTo>
                    <a:pt x="14382" y="14375"/>
                  </a:lnTo>
                  <a:lnTo>
                    <a:pt x="173" y="14375"/>
                  </a:lnTo>
                  <a:lnTo>
                    <a:pt x="173" y="173"/>
                  </a:lnTo>
                  <a:close/>
                  <a:moveTo>
                    <a:pt x="0" y="1"/>
                  </a:moveTo>
                  <a:lnTo>
                    <a:pt x="0" y="14547"/>
                  </a:lnTo>
                  <a:lnTo>
                    <a:pt x="14554" y="14547"/>
                  </a:lnTo>
                  <a:lnTo>
                    <a:pt x="14554"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3"/>
            <p:cNvSpPr/>
            <p:nvPr/>
          </p:nvSpPr>
          <p:spPr>
            <a:xfrm>
              <a:off x="4074464" y="5411805"/>
              <a:ext cx="672405" cy="647059"/>
            </a:xfrm>
            <a:custGeom>
              <a:avLst/>
              <a:gdLst/>
              <a:ahLst/>
              <a:cxnLst/>
              <a:rect l="l" t="t" r="r" b="b"/>
              <a:pathLst>
                <a:path w="14555" h="14548" extrusionOk="0">
                  <a:moveTo>
                    <a:pt x="14382" y="173"/>
                  </a:moveTo>
                  <a:lnTo>
                    <a:pt x="14382" y="14375"/>
                  </a:lnTo>
                  <a:lnTo>
                    <a:pt x="173" y="14375"/>
                  </a:lnTo>
                  <a:lnTo>
                    <a:pt x="173" y="173"/>
                  </a:lnTo>
                  <a:close/>
                  <a:moveTo>
                    <a:pt x="1" y="1"/>
                  </a:moveTo>
                  <a:lnTo>
                    <a:pt x="1" y="14547"/>
                  </a:lnTo>
                  <a:lnTo>
                    <a:pt x="14554" y="14547"/>
                  </a:lnTo>
                  <a:lnTo>
                    <a:pt x="14554"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3"/>
            <p:cNvSpPr/>
            <p:nvPr/>
          </p:nvSpPr>
          <p:spPr>
            <a:xfrm>
              <a:off x="4738387" y="5411805"/>
              <a:ext cx="672358" cy="647059"/>
            </a:xfrm>
            <a:custGeom>
              <a:avLst/>
              <a:gdLst/>
              <a:ahLst/>
              <a:cxnLst/>
              <a:rect l="l" t="t" r="r" b="b"/>
              <a:pathLst>
                <a:path w="14554" h="14548" extrusionOk="0">
                  <a:moveTo>
                    <a:pt x="14382" y="173"/>
                  </a:moveTo>
                  <a:lnTo>
                    <a:pt x="14382" y="14375"/>
                  </a:lnTo>
                  <a:lnTo>
                    <a:pt x="172" y="14375"/>
                  </a:lnTo>
                  <a:lnTo>
                    <a:pt x="172" y="173"/>
                  </a:lnTo>
                  <a:close/>
                  <a:moveTo>
                    <a:pt x="0" y="1"/>
                  </a:moveTo>
                  <a:lnTo>
                    <a:pt x="0" y="14547"/>
                  </a:lnTo>
                  <a:lnTo>
                    <a:pt x="14554" y="14547"/>
                  </a:lnTo>
                  <a:lnTo>
                    <a:pt x="14554"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3"/>
            <p:cNvSpPr/>
            <p:nvPr/>
          </p:nvSpPr>
          <p:spPr>
            <a:xfrm>
              <a:off x="5402750" y="5411805"/>
              <a:ext cx="672081" cy="647059"/>
            </a:xfrm>
            <a:custGeom>
              <a:avLst/>
              <a:gdLst/>
              <a:ahLst/>
              <a:cxnLst/>
              <a:rect l="l" t="t" r="r" b="b"/>
              <a:pathLst>
                <a:path w="14548" h="14548" extrusionOk="0">
                  <a:moveTo>
                    <a:pt x="14375" y="173"/>
                  </a:moveTo>
                  <a:lnTo>
                    <a:pt x="14375" y="14375"/>
                  </a:lnTo>
                  <a:lnTo>
                    <a:pt x="173" y="14375"/>
                  </a:lnTo>
                  <a:lnTo>
                    <a:pt x="173" y="173"/>
                  </a:lnTo>
                  <a:close/>
                  <a:moveTo>
                    <a:pt x="1" y="1"/>
                  </a:moveTo>
                  <a:lnTo>
                    <a:pt x="1" y="14547"/>
                  </a:lnTo>
                  <a:lnTo>
                    <a:pt x="14547" y="14547"/>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3"/>
            <p:cNvSpPr/>
            <p:nvPr/>
          </p:nvSpPr>
          <p:spPr>
            <a:xfrm>
              <a:off x="6066836" y="5411805"/>
              <a:ext cx="672035" cy="647059"/>
            </a:xfrm>
            <a:custGeom>
              <a:avLst/>
              <a:gdLst/>
              <a:ahLst/>
              <a:cxnLst/>
              <a:rect l="l" t="t" r="r" b="b"/>
              <a:pathLst>
                <a:path w="14547" h="14548" extrusionOk="0">
                  <a:moveTo>
                    <a:pt x="14375" y="173"/>
                  </a:moveTo>
                  <a:lnTo>
                    <a:pt x="14375" y="14375"/>
                  </a:lnTo>
                  <a:lnTo>
                    <a:pt x="172" y="14375"/>
                  </a:lnTo>
                  <a:lnTo>
                    <a:pt x="172" y="173"/>
                  </a:lnTo>
                  <a:close/>
                  <a:moveTo>
                    <a:pt x="0" y="1"/>
                  </a:moveTo>
                  <a:lnTo>
                    <a:pt x="0" y="14547"/>
                  </a:lnTo>
                  <a:lnTo>
                    <a:pt x="14547" y="14547"/>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3"/>
            <p:cNvSpPr/>
            <p:nvPr/>
          </p:nvSpPr>
          <p:spPr>
            <a:xfrm>
              <a:off x="-1238155" y="7969210"/>
              <a:ext cx="672035" cy="647370"/>
            </a:xfrm>
            <a:custGeom>
              <a:avLst/>
              <a:gdLst/>
              <a:ahLst/>
              <a:cxnLst/>
              <a:rect l="l" t="t" r="r" b="b"/>
              <a:pathLst>
                <a:path w="14547" h="14555" extrusionOk="0">
                  <a:moveTo>
                    <a:pt x="14374" y="173"/>
                  </a:moveTo>
                  <a:lnTo>
                    <a:pt x="14374" y="14382"/>
                  </a:lnTo>
                  <a:lnTo>
                    <a:pt x="172" y="14382"/>
                  </a:lnTo>
                  <a:lnTo>
                    <a:pt x="172" y="173"/>
                  </a:lnTo>
                  <a:close/>
                  <a:moveTo>
                    <a:pt x="0" y="1"/>
                  </a:moveTo>
                  <a:lnTo>
                    <a:pt x="0" y="14554"/>
                  </a:lnTo>
                  <a:lnTo>
                    <a:pt x="14547" y="14554"/>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3"/>
            <p:cNvSpPr/>
            <p:nvPr/>
          </p:nvSpPr>
          <p:spPr>
            <a:xfrm>
              <a:off x="-574116" y="7969210"/>
              <a:ext cx="672081" cy="647370"/>
            </a:xfrm>
            <a:custGeom>
              <a:avLst/>
              <a:gdLst/>
              <a:ahLst/>
              <a:cxnLst/>
              <a:rect l="l" t="t" r="r" b="b"/>
              <a:pathLst>
                <a:path w="14548" h="14555" extrusionOk="0">
                  <a:moveTo>
                    <a:pt x="14375" y="173"/>
                  </a:moveTo>
                  <a:lnTo>
                    <a:pt x="14375" y="14382"/>
                  </a:lnTo>
                  <a:lnTo>
                    <a:pt x="173" y="14382"/>
                  </a:lnTo>
                  <a:lnTo>
                    <a:pt x="173" y="173"/>
                  </a:lnTo>
                  <a:close/>
                  <a:moveTo>
                    <a:pt x="0" y="1"/>
                  </a:moveTo>
                  <a:lnTo>
                    <a:pt x="0" y="14554"/>
                  </a:lnTo>
                  <a:lnTo>
                    <a:pt x="14547" y="14554"/>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3"/>
            <p:cNvSpPr/>
            <p:nvPr/>
          </p:nvSpPr>
          <p:spPr>
            <a:xfrm>
              <a:off x="89924" y="7969210"/>
              <a:ext cx="672081" cy="647370"/>
            </a:xfrm>
            <a:custGeom>
              <a:avLst/>
              <a:gdLst/>
              <a:ahLst/>
              <a:cxnLst/>
              <a:rect l="l" t="t" r="r" b="b"/>
              <a:pathLst>
                <a:path w="14548" h="14555" extrusionOk="0">
                  <a:moveTo>
                    <a:pt x="14375" y="173"/>
                  </a:moveTo>
                  <a:lnTo>
                    <a:pt x="14375" y="14382"/>
                  </a:lnTo>
                  <a:lnTo>
                    <a:pt x="173" y="14382"/>
                  </a:lnTo>
                  <a:lnTo>
                    <a:pt x="173" y="173"/>
                  </a:lnTo>
                  <a:close/>
                  <a:moveTo>
                    <a:pt x="1" y="1"/>
                  </a:moveTo>
                  <a:lnTo>
                    <a:pt x="1" y="14554"/>
                  </a:lnTo>
                  <a:lnTo>
                    <a:pt x="14548" y="14554"/>
                  </a:lnTo>
                  <a:lnTo>
                    <a:pt x="14548"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3"/>
            <p:cNvSpPr/>
            <p:nvPr/>
          </p:nvSpPr>
          <p:spPr>
            <a:xfrm>
              <a:off x="754010" y="7969210"/>
              <a:ext cx="672081" cy="647370"/>
            </a:xfrm>
            <a:custGeom>
              <a:avLst/>
              <a:gdLst/>
              <a:ahLst/>
              <a:cxnLst/>
              <a:rect l="l" t="t" r="r" b="b"/>
              <a:pathLst>
                <a:path w="14548" h="14555" extrusionOk="0">
                  <a:moveTo>
                    <a:pt x="14375" y="173"/>
                  </a:moveTo>
                  <a:lnTo>
                    <a:pt x="14375" y="14382"/>
                  </a:lnTo>
                  <a:lnTo>
                    <a:pt x="173" y="14382"/>
                  </a:lnTo>
                  <a:lnTo>
                    <a:pt x="173" y="173"/>
                  </a:lnTo>
                  <a:close/>
                  <a:moveTo>
                    <a:pt x="0" y="1"/>
                  </a:moveTo>
                  <a:lnTo>
                    <a:pt x="0" y="14554"/>
                  </a:lnTo>
                  <a:lnTo>
                    <a:pt x="14547" y="14554"/>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3"/>
            <p:cNvSpPr/>
            <p:nvPr/>
          </p:nvSpPr>
          <p:spPr>
            <a:xfrm>
              <a:off x="1418050" y="7969210"/>
              <a:ext cx="672405" cy="647370"/>
            </a:xfrm>
            <a:custGeom>
              <a:avLst/>
              <a:gdLst/>
              <a:ahLst/>
              <a:cxnLst/>
              <a:rect l="l" t="t" r="r" b="b"/>
              <a:pathLst>
                <a:path w="14555" h="14555" extrusionOk="0">
                  <a:moveTo>
                    <a:pt x="14382" y="173"/>
                  </a:moveTo>
                  <a:lnTo>
                    <a:pt x="14382" y="14382"/>
                  </a:lnTo>
                  <a:lnTo>
                    <a:pt x="173" y="14382"/>
                  </a:lnTo>
                  <a:lnTo>
                    <a:pt x="173" y="173"/>
                  </a:lnTo>
                  <a:close/>
                  <a:moveTo>
                    <a:pt x="1" y="1"/>
                  </a:moveTo>
                  <a:lnTo>
                    <a:pt x="1" y="14554"/>
                  </a:lnTo>
                  <a:lnTo>
                    <a:pt x="14554" y="14554"/>
                  </a:lnTo>
                  <a:lnTo>
                    <a:pt x="14554"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3"/>
            <p:cNvSpPr/>
            <p:nvPr/>
          </p:nvSpPr>
          <p:spPr>
            <a:xfrm>
              <a:off x="2082136" y="7969210"/>
              <a:ext cx="672358" cy="647370"/>
            </a:xfrm>
            <a:custGeom>
              <a:avLst/>
              <a:gdLst/>
              <a:ahLst/>
              <a:cxnLst/>
              <a:rect l="l" t="t" r="r" b="b"/>
              <a:pathLst>
                <a:path w="14554" h="14555" extrusionOk="0">
                  <a:moveTo>
                    <a:pt x="14382" y="173"/>
                  </a:moveTo>
                  <a:lnTo>
                    <a:pt x="14382" y="14382"/>
                  </a:lnTo>
                  <a:lnTo>
                    <a:pt x="173" y="14382"/>
                  </a:lnTo>
                  <a:lnTo>
                    <a:pt x="173" y="173"/>
                  </a:lnTo>
                  <a:close/>
                  <a:moveTo>
                    <a:pt x="0" y="1"/>
                  </a:moveTo>
                  <a:lnTo>
                    <a:pt x="0" y="14554"/>
                  </a:lnTo>
                  <a:lnTo>
                    <a:pt x="14554" y="14554"/>
                  </a:lnTo>
                  <a:lnTo>
                    <a:pt x="14554"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3"/>
            <p:cNvSpPr/>
            <p:nvPr/>
          </p:nvSpPr>
          <p:spPr>
            <a:xfrm>
              <a:off x="2746176" y="7969210"/>
              <a:ext cx="672405" cy="647370"/>
            </a:xfrm>
            <a:custGeom>
              <a:avLst/>
              <a:gdLst/>
              <a:ahLst/>
              <a:cxnLst/>
              <a:rect l="l" t="t" r="r" b="b"/>
              <a:pathLst>
                <a:path w="14555" h="14555" extrusionOk="0">
                  <a:moveTo>
                    <a:pt x="14382" y="173"/>
                  </a:moveTo>
                  <a:lnTo>
                    <a:pt x="14382" y="14382"/>
                  </a:lnTo>
                  <a:lnTo>
                    <a:pt x="173" y="14382"/>
                  </a:lnTo>
                  <a:lnTo>
                    <a:pt x="173" y="173"/>
                  </a:lnTo>
                  <a:close/>
                  <a:moveTo>
                    <a:pt x="1" y="1"/>
                  </a:moveTo>
                  <a:lnTo>
                    <a:pt x="1" y="14554"/>
                  </a:lnTo>
                  <a:lnTo>
                    <a:pt x="14554" y="14554"/>
                  </a:lnTo>
                  <a:lnTo>
                    <a:pt x="14554"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3"/>
            <p:cNvSpPr/>
            <p:nvPr/>
          </p:nvSpPr>
          <p:spPr>
            <a:xfrm>
              <a:off x="3410262" y="7969210"/>
              <a:ext cx="672358" cy="647370"/>
            </a:xfrm>
            <a:custGeom>
              <a:avLst/>
              <a:gdLst/>
              <a:ahLst/>
              <a:cxnLst/>
              <a:rect l="l" t="t" r="r" b="b"/>
              <a:pathLst>
                <a:path w="14554" h="14555" extrusionOk="0">
                  <a:moveTo>
                    <a:pt x="14382" y="173"/>
                  </a:moveTo>
                  <a:lnTo>
                    <a:pt x="14382" y="14382"/>
                  </a:lnTo>
                  <a:lnTo>
                    <a:pt x="173" y="14382"/>
                  </a:lnTo>
                  <a:lnTo>
                    <a:pt x="173" y="173"/>
                  </a:lnTo>
                  <a:close/>
                  <a:moveTo>
                    <a:pt x="0" y="1"/>
                  </a:moveTo>
                  <a:lnTo>
                    <a:pt x="0" y="14554"/>
                  </a:lnTo>
                  <a:lnTo>
                    <a:pt x="14554" y="14554"/>
                  </a:lnTo>
                  <a:lnTo>
                    <a:pt x="14554"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3"/>
            <p:cNvSpPr/>
            <p:nvPr/>
          </p:nvSpPr>
          <p:spPr>
            <a:xfrm>
              <a:off x="4074301" y="7969210"/>
              <a:ext cx="672405" cy="647370"/>
            </a:xfrm>
            <a:custGeom>
              <a:avLst/>
              <a:gdLst/>
              <a:ahLst/>
              <a:cxnLst/>
              <a:rect l="l" t="t" r="r" b="b"/>
              <a:pathLst>
                <a:path w="14555" h="14555" extrusionOk="0">
                  <a:moveTo>
                    <a:pt x="14382" y="173"/>
                  </a:moveTo>
                  <a:lnTo>
                    <a:pt x="14382" y="14382"/>
                  </a:lnTo>
                  <a:lnTo>
                    <a:pt x="173" y="14382"/>
                  </a:lnTo>
                  <a:lnTo>
                    <a:pt x="173" y="173"/>
                  </a:lnTo>
                  <a:close/>
                  <a:moveTo>
                    <a:pt x="1" y="1"/>
                  </a:moveTo>
                  <a:lnTo>
                    <a:pt x="1" y="14554"/>
                  </a:lnTo>
                  <a:lnTo>
                    <a:pt x="14554" y="14554"/>
                  </a:lnTo>
                  <a:lnTo>
                    <a:pt x="14554"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3"/>
            <p:cNvSpPr/>
            <p:nvPr/>
          </p:nvSpPr>
          <p:spPr>
            <a:xfrm>
              <a:off x="4738387" y="7969210"/>
              <a:ext cx="672358" cy="647370"/>
            </a:xfrm>
            <a:custGeom>
              <a:avLst/>
              <a:gdLst/>
              <a:ahLst/>
              <a:cxnLst/>
              <a:rect l="l" t="t" r="r" b="b"/>
              <a:pathLst>
                <a:path w="14554" h="14555" extrusionOk="0">
                  <a:moveTo>
                    <a:pt x="14382" y="173"/>
                  </a:moveTo>
                  <a:lnTo>
                    <a:pt x="14382" y="14382"/>
                  </a:lnTo>
                  <a:lnTo>
                    <a:pt x="172" y="14382"/>
                  </a:lnTo>
                  <a:lnTo>
                    <a:pt x="172" y="173"/>
                  </a:lnTo>
                  <a:close/>
                  <a:moveTo>
                    <a:pt x="0" y="1"/>
                  </a:moveTo>
                  <a:lnTo>
                    <a:pt x="0" y="14554"/>
                  </a:lnTo>
                  <a:lnTo>
                    <a:pt x="14554" y="14554"/>
                  </a:lnTo>
                  <a:lnTo>
                    <a:pt x="14554"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3"/>
            <p:cNvSpPr/>
            <p:nvPr/>
          </p:nvSpPr>
          <p:spPr>
            <a:xfrm>
              <a:off x="5402750" y="7969210"/>
              <a:ext cx="672081" cy="647370"/>
            </a:xfrm>
            <a:custGeom>
              <a:avLst/>
              <a:gdLst/>
              <a:ahLst/>
              <a:cxnLst/>
              <a:rect l="l" t="t" r="r" b="b"/>
              <a:pathLst>
                <a:path w="14548" h="14555" extrusionOk="0">
                  <a:moveTo>
                    <a:pt x="14375" y="173"/>
                  </a:moveTo>
                  <a:lnTo>
                    <a:pt x="14375" y="14382"/>
                  </a:lnTo>
                  <a:lnTo>
                    <a:pt x="173" y="14382"/>
                  </a:lnTo>
                  <a:lnTo>
                    <a:pt x="173" y="173"/>
                  </a:lnTo>
                  <a:close/>
                  <a:moveTo>
                    <a:pt x="1" y="1"/>
                  </a:moveTo>
                  <a:lnTo>
                    <a:pt x="1" y="14554"/>
                  </a:lnTo>
                  <a:lnTo>
                    <a:pt x="14547" y="14554"/>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3"/>
            <p:cNvSpPr/>
            <p:nvPr/>
          </p:nvSpPr>
          <p:spPr>
            <a:xfrm>
              <a:off x="6066836" y="7969210"/>
              <a:ext cx="672035" cy="647370"/>
            </a:xfrm>
            <a:custGeom>
              <a:avLst/>
              <a:gdLst/>
              <a:ahLst/>
              <a:cxnLst/>
              <a:rect l="l" t="t" r="r" b="b"/>
              <a:pathLst>
                <a:path w="14547" h="14555" extrusionOk="0">
                  <a:moveTo>
                    <a:pt x="14375" y="173"/>
                  </a:moveTo>
                  <a:lnTo>
                    <a:pt x="14375" y="14382"/>
                  </a:lnTo>
                  <a:lnTo>
                    <a:pt x="172" y="14382"/>
                  </a:lnTo>
                  <a:lnTo>
                    <a:pt x="172" y="173"/>
                  </a:lnTo>
                  <a:close/>
                  <a:moveTo>
                    <a:pt x="0" y="1"/>
                  </a:moveTo>
                  <a:lnTo>
                    <a:pt x="0" y="14554"/>
                  </a:lnTo>
                  <a:lnTo>
                    <a:pt x="14547" y="14554"/>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3"/>
            <p:cNvSpPr/>
            <p:nvPr/>
          </p:nvSpPr>
          <p:spPr>
            <a:xfrm>
              <a:off x="-1238155" y="6051178"/>
              <a:ext cx="672035" cy="647014"/>
            </a:xfrm>
            <a:custGeom>
              <a:avLst/>
              <a:gdLst/>
              <a:ahLst/>
              <a:cxnLst/>
              <a:rect l="l" t="t" r="r" b="b"/>
              <a:pathLst>
                <a:path w="14547" h="14547" extrusionOk="0">
                  <a:moveTo>
                    <a:pt x="14374" y="172"/>
                  </a:moveTo>
                  <a:lnTo>
                    <a:pt x="14374" y="14375"/>
                  </a:lnTo>
                  <a:lnTo>
                    <a:pt x="172" y="14375"/>
                  </a:lnTo>
                  <a:lnTo>
                    <a:pt x="172" y="172"/>
                  </a:lnTo>
                  <a:close/>
                  <a:moveTo>
                    <a:pt x="0" y="0"/>
                  </a:moveTo>
                  <a:lnTo>
                    <a:pt x="0" y="14547"/>
                  </a:lnTo>
                  <a:lnTo>
                    <a:pt x="14547" y="14547"/>
                  </a:lnTo>
                  <a:lnTo>
                    <a:pt x="14547"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3"/>
            <p:cNvSpPr/>
            <p:nvPr/>
          </p:nvSpPr>
          <p:spPr>
            <a:xfrm>
              <a:off x="-574116" y="6051178"/>
              <a:ext cx="672081" cy="647014"/>
            </a:xfrm>
            <a:custGeom>
              <a:avLst/>
              <a:gdLst/>
              <a:ahLst/>
              <a:cxnLst/>
              <a:rect l="l" t="t" r="r" b="b"/>
              <a:pathLst>
                <a:path w="14548" h="14547" extrusionOk="0">
                  <a:moveTo>
                    <a:pt x="14375" y="172"/>
                  </a:moveTo>
                  <a:lnTo>
                    <a:pt x="14375" y="14375"/>
                  </a:lnTo>
                  <a:lnTo>
                    <a:pt x="173" y="14375"/>
                  </a:lnTo>
                  <a:lnTo>
                    <a:pt x="173" y="172"/>
                  </a:lnTo>
                  <a:close/>
                  <a:moveTo>
                    <a:pt x="0" y="0"/>
                  </a:moveTo>
                  <a:lnTo>
                    <a:pt x="0" y="14547"/>
                  </a:lnTo>
                  <a:lnTo>
                    <a:pt x="14547" y="14547"/>
                  </a:lnTo>
                  <a:lnTo>
                    <a:pt x="14547"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3"/>
            <p:cNvSpPr/>
            <p:nvPr/>
          </p:nvSpPr>
          <p:spPr>
            <a:xfrm>
              <a:off x="89924" y="6051178"/>
              <a:ext cx="672081" cy="647014"/>
            </a:xfrm>
            <a:custGeom>
              <a:avLst/>
              <a:gdLst/>
              <a:ahLst/>
              <a:cxnLst/>
              <a:rect l="l" t="t" r="r" b="b"/>
              <a:pathLst>
                <a:path w="14548" h="14547" extrusionOk="0">
                  <a:moveTo>
                    <a:pt x="14375" y="172"/>
                  </a:moveTo>
                  <a:lnTo>
                    <a:pt x="14375" y="14375"/>
                  </a:lnTo>
                  <a:lnTo>
                    <a:pt x="173" y="14375"/>
                  </a:lnTo>
                  <a:lnTo>
                    <a:pt x="173" y="172"/>
                  </a:lnTo>
                  <a:close/>
                  <a:moveTo>
                    <a:pt x="1" y="0"/>
                  </a:moveTo>
                  <a:lnTo>
                    <a:pt x="1" y="14547"/>
                  </a:lnTo>
                  <a:lnTo>
                    <a:pt x="14548" y="14547"/>
                  </a:lnTo>
                  <a:lnTo>
                    <a:pt x="14548"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3"/>
            <p:cNvSpPr/>
            <p:nvPr/>
          </p:nvSpPr>
          <p:spPr>
            <a:xfrm>
              <a:off x="754010" y="6051178"/>
              <a:ext cx="672081" cy="647014"/>
            </a:xfrm>
            <a:custGeom>
              <a:avLst/>
              <a:gdLst/>
              <a:ahLst/>
              <a:cxnLst/>
              <a:rect l="l" t="t" r="r" b="b"/>
              <a:pathLst>
                <a:path w="14548" h="14547" extrusionOk="0">
                  <a:moveTo>
                    <a:pt x="14375" y="172"/>
                  </a:moveTo>
                  <a:lnTo>
                    <a:pt x="14375" y="14375"/>
                  </a:lnTo>
                  <a:lnTo>
                    <a:pt x="173" y="14375"/>
                  </a:lnTo>
                  <a:lnTo>
                    <a:pt x="173" y="172"/>
                  </a:lnTo>
                  <a:close/>
                  <a:moveTo>
                    <a:pt x="0" y="0"/>
                  </a:moveTo>
                  <a:lnTo>
                    <a:pt x="0" y="14547"/>
                  </a:lnTo>
                  <a:lnTo>
                    <a:pt x="14547" y="14547"/>
                  </a:lnTo>
                  <a:lnTo>
                    <a:pt x="14547"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3"/>
            <p:cNvSpPr/>
            <p:nvPr/>
          </p:nvSpPr>
          <p:spPr>
            <a:xfrm>
              <a:off x="1418050" y="6051178"/>
              <a:ext cx="672405" cy="647014"/>
            </a:xfrm>
            <a:custGeom>
              <a:avLst/>
              <a:gdLst/>
              <a:ahLst/>
              <a:cxnLst/>
              <a:rect l="l" t="t" r="r" b="b"/>
              <a:pathLst>
                <a:path w="14555" h="14547" extrusionOk="0">
                  <a:moveTo>
                    <a:pt x="14382" y="172"/>
                  </a:moveTo>
                  <a:lnTo>
                    <a:pt x="14382" y="14375"/>
                  </a:lnTo>
                  <a:lnTo>
                    <a:pt x="173" y="14375"/>
                  </a:lnTo>
                  <a:lnTo>
                    <a:pt x="173" y="172"/>
                  </a:lnTo>
                  <a:close/>
                  <a:moveTo>
                    <a:pt x="1" y="0"/>
                  </a:moveTo>
                  <a:lnTo>
                    <a:pt x="1" y="14547"/>
                  </a:lnTo>
                  <a:lnTo>
                    <a:pt x="14554" y="14547"/>
                  </a:lnTo>
                  <a:lnTo>
                    <a:pt x="14554"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3"/>
            <p:cNvSpPr/>
            <p:nvPr/>
          </p:nvSpPr>
          <p:spPr>
            <a:xfrm>
              <a:off x="2082136" y="6051178"/>
              <a:ext cx="672358" cy="647014"/>
            </a:xfrm>
            <a:custGeom>
              <a:avLst/>
              <a:gdLst/>
              <a:ahLst/>
              <a:cxnLst/>
              <a:rect l="l" t="t" r="r" b="b"/>
              <a:pathLst>
                <a:path w="14554" h="14547" extrusionOk="0">
                  <a:moveTo>
                    <a:pt x="14382" y="172"/>
                  </a:moveTo>
                  <a:lnTo>
                    <a:pt x="14382" y="14375"/>
                  </a:lnTo>
                  <a:lnTo>
                    <a:pt x="173" y="14375"/>
                  </a:lnTo>
                  <a:lnTo>
                    <a:pt x="173" y="172"/>
                  </a:lnTo>
                  <a:close/>
                  <a:moveTo>
                    <a:pt x="0" y="0"/>
                  </a:moveTo>
                  <a:lnTo>
                    <a:pt x="0" y="14547"/>
                  </a:lnTo>
                  <a:lnTo>
                    <a:pt x="14554" y="14547"/>
                  </a:lnTo>
                  <a:lnTo>
                    <a:pt x="14554"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3"/>
            <p:cNvSpPr/>
            <p:nvPr/>
          </p:nvSpPr>
          <p:spPr>
            <a:xfrm>
              <a:off x="2746176" y="6051178"/>
              <a:ext cx="672405" cy="647014"/>
            </a:xfrm>
            <a:custGeom>
              <a:avLst/>
              <a:gdLst/>
              <a:ahLst/>
              <a:cxnLst/>
              <a:rect l="l" t="t" r="r" b="b"/>
              <a:pathLst>
                <a:path w="14555" h="14547" extrusionOk="0">
                  <a:moveTo>
                    <a:pt x="14382" y="172"/>
                  </a:moveTo>
                  <a:lnTo>
                    <a:pt x="14382" y="14375"/>
                  </a:lnTo>
                  <a:lnTo>
                    <a:pt x="173" y="14375"/>
                  </a:lnTo>
                  <a:lnTo>
                    <a:pt x="173" y="172"/>
                  </a:lnTo>
                  <a:close/>
                  <a:moveTo>
                    <a:pt x="1" y="0"/>
                  </a:moveTo>
                  <a:lnTo>
                    <a:pt x="1" y="14547"/>
                  </a:lnTo>
                  <a:lnTo>
                    <a:pt x="14554" y="14547"/>
                  </a:lnTo>
                  <a:lnTo>
                    <a:pt x="14554"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3"/>
            <p:cNvSpPr/>
            <p:nvPr/>
          </p:nvSpPr>
          <p:spPr>
            <a:xfrm>
              <a:off x="3410262" y="6051178"/>
              <a:ext cx="672358" cy="647014"/>
            </a:xfrm>
            <a:custGeom>
              <a:avLst/>
              <a:gdLst/>
              <a:ahLst/>
              <a:cxnLst/>
              <a:rect l="l" t="t" r="r" b="b"/>
              <a:pathLst>
                <a:path w="14554" h="14547" extrusionOk="0">
                  <a:moveTo>
                    <a:pt x="14382" y="172"/>
                  </a:moveTo>
                  <a:lnTo>
                    <a:pt x="14382" y="14375"/>
                  </a:lnTo>
                  <a:lnTo>
                    <a:pt x="173" y="14375"/>
                  </a:lnTo>
                  <a:lnTo>
                    <a:pt x="173" y="172"/>
                  </a:lnTo>
                  <a:close/>
                  <a:moveTo>
                    <a:pt x="0" y="0"/>
                  </a:moveTo>
                  <a:lnTo>
                    <a:pt x="0" y="14547"/>
                  </a:lnTo>
                  <a:lnTo>
                    <a:pt x="14554" y="14547"/>
                  </a:lnTo>
                  <a:lnTo>
                    <a:pt x="14554"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3"/>
            <p:cNvSpPr/>
            <p:nvPr/>
          </p:nvSpPr>
          <p:spPr>
            <a:xfrm>
              <a:off x="4074301" y="6051178"/>
              <a:ext cx="672405" cy="647014"/>
            </a:xfrm>
            <a:custGeom>
              <a:avLst/>
              <a:gdLst/>
              <a:ahLst/>
              <a:cxnLst/>
              <a:rect l="l" t="t" r="r" b="b"/>
              <a:pathLst>
                <a:path w="14555" h="14547" extrusionOk="0">
                  <a:moveTo>
                    <a:pt x="14382" y="172"/>
                  </a:moveTo>
                  <a:lnTo>
                    <a:pt x="14382" y="14375"/>
                  </a:lnTo>
                  <a:lnTo>
                    <a:pt x="173" y="14375"/>
                  </a:lnTo>
                  <a:lnTo>
                    <a:pt x="173" y="172"/>
                  </a:lnTo>
                  <a:close/>
                  <a:moveTo>
                    <a:pt x="1" y="0"/>
                  </a:moveTo>
                  <a:lnTo>
                    <a:pt x="1" y="14547"/>
                  </a:lnTo>
                  <a:lnTo>
                    <a:pt x="14554" y="14547"/>
                  </a:lnTo>
                  <a:lnTo>
                    <a:pt x="14554"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3"/>
            <p:cNvSpPr/>
            <p:nvPr/>
          </p:nvSpPr>
          <p:spPr>
            <a:xfrm>
              <a:off x="4738387" y="6051178"/>
              <a:ext cx="672358" cy="647014"/>
            </a:xfrm>
            <a:custGeom>
              <a:avLst/>
              <a:gdLst/>
              <a:ahLst/>
              <a:cxnLst/>
              <a:rect l="l" t="t" r="r" b="b"/>
              <a:pathLst>
                <a:path w="14554" h="14547" extrusionOk="0">
                  <a:moveTo>
                    <a:pt x="14382" y="172"/>
                  </a:moveTo>
                  <a:lnTo>
                    <a:pt x="14382" y="14375"/>
                  </a:lnTo>
                  <a:lnTo>
                    <a:pt x="172" y="14375"/>
                  </a:lnTo>
                  <a:lnTo>
                    <a:pt x="172" y="172"/>
                  </a:lnTo>
                  <a:close/>
                  <a:moveTo>
                    <a:pt x="0" y="0"/>
                  </a:moveTo>
                  <a:lnTo>
                    <a:pt x="0" y="14547"/>
                  </a:lnTo>
                  <a:lnTo>
                    <a:pt x="14554" y="14547"/>
                  </a:lnTo>
                  <a:lnTo>
                    <a:pt x="14554"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3"/>
            <p:cNvSpPr/>
            <p:nvPr/>
          </p:nvSpPr>
          <p:spPr>
            <a:xfrm>
              <a:off x="5402750" y="6051178"/>
              <a:ext cx="672081" cy="647014"/>
            </a:xfrm>
            <a:custGeom>
              <a:avLst/>
              <a:gdLst/>
              <a:ahLst/>
              <a:cxnLst/>
              <a:rect l="l" t="t" r="r" b="b"/>
              <a:pathLst>
                <a:path w="14548" h="14547" extrusionOk="0">
                  <a:moveTo>
                    <a:pt x="14375" y="172"/>
                  </a:moveTo>
                  <a:lnTo>
                    <a:pt x="14375" y="14375"/>
                  </a:lnTo>
                  <a:lnTo>
                    <a:pt x="173" y="14375"/>
                  </a:lnTo>
                  <a:lnTo>
                    <a:pt x="173" y="172"/>
                  </a:lnTo>
                  <a:close/>
                  <a:moveTo>
                    <a:pt x="1" y="0"/>
                  </a:moveTo>
                  <a:lnTo>
                    <a:pt x="1" y="14547"/>
                  </a:lnTo>
                  <a:lnTo>
                    <a:pt x="14547" y="14547"/>
                  </a:lnTo>
                  <a:lnTo>
                    <a:pt x="14547"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3"/>
            <p:cNvSpPr/>
            <p:nvPr/>
          </p:nvSpPr>
          <p:spPr>
            <a:xfrm>
              <a:off x="6066836" y="6051178"/>
              <a:ext cx="672035" cy="647014"/>
            </a:xfrm>
            <a:custGeom>
              <a:avLst/>
              <a:gdLst/>
              <a:ahLst/>
              <a:cxnLst/>
              <a:rect l="l" t="t" r="r" b="b"/>
              <a:pathLst>
                <a:path w="14547" h="14547" extrusionOk="0">
                  <a:moveTo>
                    <a:pt x="14375" y="172"/>
                  </a:moveTo>
                  <a:lnTo>
                    <a:pt x="14375" y="14375"/>
                  </a:lnTo>
                  <a:lnTo>
                    <a:pt x="172" y="14375"/>
                  </a:lnTo>
                  <a:lnTo>
                    <a:pt x="172" y="172"/>
                  </a:lnTo>
                  <a:close/>
                  <a:moveTo>
                    <a:pt x="0" y="0"/>
                  </a:moveTo>
                  <a:lnTo>
                    <a:pt x="0" y="14547"/>
                  </a:lnTo>
                  <a:lnTo>
                    <a:pt x="14547" y="14547"/>
                  </a:lnTo>
                  <a:lnTo>
                    <a:pt x="14547"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3"/>
            <p:cNvSpPr/>
            <p:nvPr/>
          </p:nvSpPr>
          <p:spPr>
            <a:xfrm>
              <a:off x="-1238155" y="6690508"/>
              <a:ext cx="672035" cy="647059"/>
            </a:xfrm>
            <a:custGeom>
              <a:avLst/>
              <a:gdLst/>
              <a:ahLst/>
              <a:cxnLst/>
              <a:rect l="l" t="t" r="r" b="b"/>
              <a:pathLst>
                <a:path w="14547" h="14548" extrusionOk="0">
                  <a:moveTo>
                    <a:pt x="14374" y="173"/>
                  </a:moveTo>
                  <a:lnTo>
                    <a:pt x="14374" y="14375"/>
                  </a:lnTo>
                  <a:lnTo>
                    <a:pt x="172" y="14375"/>
                  </a:lnTo>
                  <a:lnTo>
                    <a:pt x="172" y="173"/>
                  </a:lnTo>
                  <a:close/>
                  <a:moveTo>
                    <a:pt x="0" y="1"/>
                  </a:moveTo>
                  <a:lnTo>
                    <a:pt x="0" y="14547"/>
                  </a:lnTo>
                  <a:lnTo>
                    <a:pt x="14547" y="14547"/>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3"/>
            <p:cNvSpPr/>
            <p:nvPr/>
          </p:nvSpPr>
          <p:spPr>
            <a:xfrm>
              <a:off x="-574116" y="6690508"/>
              <a:ext cx="672081" cy="647059"/>
            </a:xfrm>
            <a:custGeom>
              <a:avLst/>
              <a:gdLst/>
              <a:ahLst/>
              <a:cxnLst/>
              <a:rect l="l" t="t" r="r" b="b"/>
              <a:pathLst>
                <a:path w="14548" h="14548" extrusionOk="0">
                  <a:moveTo>
                    <a:pt x="14375" y="173"/>
                  </a:moveTo>
                  <a:lnTo>
                    <a:pt x="14375" y="14375"/>
                  </a:lnTo>
                  <a:lnTo>
                    <a:pt x="173" y="14375"/>
                  </a:lnTo>
                  <a:lnTo>
                    <a:pt x="173" y="173"/>
                  </a:lnTo>
                  <a:close/>
                  <a:moveTo>
                    <a:pt x="0" y="1"/>
                  </a:moveTo>
                  <a:lnTo>
                    <a:pt x="0" y="14547"/>
                  </a:lnTo>
                  <a:lnTo>
                    <a:pt x="14547" y="14547"/>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3"/>
            <p:cNvSpPr/>
            <p:nvPr/>
          </p:nvSpPr>
          <p:spPr>
            <a:xfrm>
              <a:off x="89924" y="6690508"/>
              <a:ext cx="672081" cy="647059"/>
            </a:xfrm>
            <a:custGeom>
              <a:avLst/>
              <a:gdLst/>
              <a:ahLst/>
              <a:cxnLst/>
              <a:rect l="l" t="t" r="r" b="b"/>
              <a:pathLst>
                <a:path w="14548" h="14548" extrusionOk="0">
                  <a:moveTo>
                    <a:pt x="14375" y="173"/>
                  </a:moveTo>
                  <a:lnTo>
                    <a:pt x="14375" y="14375"/>
                  </a:lnTo>
                  <a:lnTo>
                    <a:pt x="173" y="14375"/>
                  </a:lnTo>
                  <a:lnTo>
                    <a:pt x="173" y="173"/>
                  </a:lnTo>
                  <a:close/>
                  <a:moveTo>
                    <a:pt x="1" y="1"/>
                  </a:moveTo>
                  <a:lnTo>
                    <a:pt x="1" y="14547"/>
                  </a:lnTo>
                  <a:lnTo>
                    <a:pt x="14548" y="14547"/>
                  </a:lnTo>
                  <a:lnTo>
                    <a:pt x="14548"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3"/>
            <p:cNvSpPr/>
            <p:nvPr/>
          </p:nvSpPr>
          <p:spPr>
            <a:xfrm>
              <a:off x="754010" y="6690508"/>
              <a:ext cx="672081" cy="647059"/>
            </a:xfrm>
            <a:custGeom>
              <a:avLst/>
              <a:gdLst/>
              <a:ahLst/>
              <a:cxnLst/>
              <a:rect l="l" t="t" r="r" b="b"/>
              <a:pathLst>
                <a:path w="14548" h="14548" extrusionOk="0">
                  <a:moveTo>
                    <a:pt x="14375" y="173"/>
                  </a:moveTo>
                  <a:lnTo>
                    <a:pt x="14375" y="14375"/>
                  </a:lnTo>
                  <a:lnTo>
                    <a:pt x="173" y="14375"/>
                  </a:lnTo>
                  <a:lnTo>
                    <a:pt x="173" y="173"/>
                  </a:lnTo>
                  <a:close/>
                  <a:moveTo>
                    <a:pt x="0" y="1"/>
                  </a:moveTo>
                  <a:lnTo>
                    <a:pt x="0" y="14547"/>
                  </a:lnTo>
                  <a:lnTo>
                    <a:pt x="14547" y="14547"/>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3"/>
            <p:cNvSpPr/>
            <p:nvPr/>
          </p:nvSpPr>
          <p:spPr>
            <a:xfrm>
              <a:off x="1418050" y="6690508"/>
              <a:ext cx="672405" cy="647059"/>
            </a:xfrm>
            <a:custGeom>
              <a:avLst/>
              <a:gdLst/>
              <a:ahLst/>
              <a:cxnLst/>
              <a:rect l="l" t="t" r="r" b="b"/>
              <a:pathLst>
                <a:path w="14555" h="14548" extrusionOk="0">
                  <a:moveTo>
                    <a:pt x="14382" y="173"/>
                  </a:moveTo>
                  <a:lnTo>
                    <a:pt x="14382" y="14375"/>
                  </a:lnTo>
                  <a:lnTo>
                    <a:pt x="173" y="14375"/>
                  </a:lnTo>
                  <a:lnTo>
                    <a:pt x="173" y="173"/>
                  </a:lnTo>
                  <a:close/>
                  <a:moveTo>
                    <a:pt x="1" y="1"/>
                  </a:moveTo>
                  <a:lnTo>
                    <a:pt x="1" y="14547"/>
                  </a:lnTo>
                  <a:lnTo>
                    <a:pt x="14554" y="14547"/>
                  </a:lnTo>
                  <a:lnTo>
                    <a:pt x="14554"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3"/>
            <p:cNvSpPr/>
            <p:nvPr/>
          </p:nvSpPr>
          <p:spPr>
            <a:xfrm>
              <a:off x="2082136" y="6690508"/>
              <a:ext cx="672358" cy="647059"/>
            </a:xfrm>
            <a:custGeom>
              <a:avLst/>
              <a:gdLst/>
              <a:ahLst/>
              <a:cxnLst/>
              <a:rect l="l" t="t" r="r" b="b"/>
              <a:pathLst>
                <a:path w="14554" h="14548" extrusionOk="0">
                  <a:moveTo>
                    <a:pt x="14382" y="173"/>
                  </a:moveTo>
                  <a:lnTo>
                    <a:pt x="14382" y="14375"/>
                  </a:lnTo>
                  <a:lnTo>
                    <a:pt x="173" y="14375"/>
                  </a:lnTo>
                  <a:lnTo>
                    <a:pt x="173" y="173"/>
                  </a:lnTo>
                  <a:close/>
                  <a:moveTo>
                    <a:pt x="0" y="1"/>
                  </a:moveTo>
                  <a:lnTo>
                    <a:pt x="0" y="14547"/>
                  </a:lnTo>
                  <a:lnTo>
                    <a:pt x="14554" y="14547"/>
                  </a:lnTo>
                  <a:lnTo>
                    <a:pt x="14554"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3"/>
            <p:cNvSpPr/>
            <p:nvPr/>
          </p:nvSpPr>
          <p:spPr>
            <a:xfrm>
              <a:off x="2746176" y="6690508"/>
              <a:ext cx="672405" cy="647059"/>
            </a:xfrm>
            <a:custGeom>
              <a:avLst/>
              <a:gdLst/>
              <a:ahLst/>
              <a:cxnLst/>
              <a:rect l="l" t="t" r="r" b="b"/>
              <a:pathLst>
                <a:path w="14555" h="14548" extrusionOk="0">
                  <a:moveTo>
                    <a:pt x="14382" y="173"/>
                  </a:moveTo>
                  <a:lnTo>
                    <a:pt x="14382" y="14375"/>
                  </a:lnTo>
                  <a:lnTo>
                    <a:pt x="173" y="14375"/>
                  </a:lnTo>
                  <a:lnTo>
                    <a:pt x="173" y="173"/>
                  </a:lnTo>
                  <a:close/>
                  <a:moveTo>
                    <a:pt x="1" y="1"/>
                  </a:moveTo>
                  <a:lnTo>
                    <a:pt x="1" y="14547"/>
                  </a:lnTo>
                  <a:lnTo>
                    <a:pt x="14554" y="14547"/>
                  </a:lnTo>
                  <a:lnTo>
                    <a:pt x="14554"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3"/>
            <p:cNvSpPr/>
            <p:nvPr/>
          </p:nvSpPr>
          <p:spPr>
            <a:xfrm>
              <a:off x="3410262" y="6690508"/>
              <a:ext cx="672358" cy="647059"/>
            </a:xfrm>
            <a:custGeom>
              <a:avLst/>
              <a:gdLst/>
              <a:ahLst/>
              <a:cxnLst/>
              <a:rect l="l" t="t" r="r" b="b"/>
              <a:pathLst>
                <a:path w="14554" h="14548" extrusionOk="0">
                  <a:moveTo>
                    <a:pt x="14382" y="173"/>
                  </a:moveTo>
                  <a:lnTo>
                    <a:pt x="14382" y="14375"/>
                  </a:lnTo>
                  <a:lnTo>
                    <a:pt x="173" y="14375"/>
                  </a:lnTo>
                  <a:lnTo>
                    <a:pt x="173" y="173"/>
                  </a:lnTo>
                  <a:close/>
                  <a:moveTo>
                    <a:pt x="0" y="1"/>
                  </a:moveTo>
                  <a:lnTo>
                    <a:pt x="0" y="14547"/>
                  </a:lnTo>
                  <a:lnTo>
                    <a:pt x="14554" y="14547"/>
                  </a:lnTo>
                  <a:lnTo>
                    <a:pt x="14554"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3"/>
            <p:cNvSpPr/>
            <p:nvPr/>
          </p:nvSpPr>
          <p:spPr>
            <a:xfrm>
              <a:off x="4074301" y="6690508"/>
              <a:ext cx="672405" cy="647059"/>
            </a:xfrm>
            <a:custGeom>
              <a:avLst/>
              <a:gdLst/>
              <a:ahLst/>
              <a:cxnLst/>
              <a:rect l="l" t="t" r="r" b="b"/>
              <a:pathLst>
                <a:path w="14555" h="14548" extrusionOk="0">
                  <a:moveTo>
                    <a:pt x="14382" y="173"/>
                  </a:moveTo>
                  <a:lnTo>
                    <a:pt x="14382" y="14375"/>
                  </a:lnTo>
                  <a:lnTo>
                    <a:pt x="173" y="14375"/>
                  </a:lnTo>
                  <a:lnTo>
                    <a:pt x="173" y="173"/>
                  </a:lnTo>
                  <a:close/>
                  <a:moveTo>
                    <a:pt x="1" y="1"/>
                  </a:moveTo>
                  <a:lnTo>
                    <a:pt x="1" y="14547"/>
                  </a:lnTo>
                  <a:lnTo>
                    <a:pt x="14554" y="14547"/>
                  </a:lnTo>
                  <a:lnTo>
                    <a:pt x="14554"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3"/>
            <p:cNvSpPr/>
            <p:nvPr/>
          </p:nvSpPr>
          <p:spPr>
            <a:xfrm>
              <a:off x="4738387" y="6690508"/>
              <a:ext cx="672358" cy="647059"/>
            </a:xfrm>
            <a:custGeom>
              <a:avLst/>
              <a:gdLst/>
              <a:ahLst/>
              <a:cxnLst/>
              <a:rect l="l" t="t" r="r" b="b"/>
              <a:pathLst>
                <a:path w="14554" h="14548" extrusionOk="0">
                  <a:moveTo>
                    <a:pt x="14382" y="173"/>
                  </a:moveTo>
                  <a:lnTo>
                    <a:pt x="14382" y="14375"/>
                  </a:lnTo>
                  <a:lnTo>
                    <a:pt x="172" y="14375"/>
                  </a:lnTo>
                  <a:lnTo>
                    <a:pt x="172" y="173"/>
                  </a:lnTo>
                  <a:close/>
                  <a:moveTo>
                    <a:pt x="0" y="1"/>
                  </a:moveTo>
                  <a:lnTo>
                    <a:pt x="0" y="14547"/>
                  </a:lnTo>
                  <a:lnTo>
                    <a:pt x="14554" y="14547"/>
                  </a:lnTo>
                  <a:lnTo>
                    <a:pt x="14554"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3"/>
            <p:cNvSpPr/>
            <p:nvPr/>
          </p:nvSpPr>
          <p:spPr>
            <a:xfrm>
              <a:off x="5402750" y="6690508"/>
              <a:ext cx="672081" cy="647059"/>
            </a:xfrm>
            <a:custGeom>
              <a:avLst/>
              <a:gdLst/>
              <a:ahLst/>
              <a:cxnLst/>
              <a:rect l="l" t="t" r="r" b="b"/>
              <a:pathLst>
                <a:path w="14548" h="14548" extrusionOk="0">
                  <a:moveTo>
                    <a:pt x="14375" y="173"/>
                  </a:moveTo>
                  <a:lnTo>
                    <a:pt x="14375" y="14375"/>
                  </a:lnTo>
                  <a:lnTo>
                    <a:pt x="173" y="14375"/>
                  </a:lnTo>
                  <a:lnTo>
                    <a:pt x="173" y="173"/>
                  </a:lnTo>
                  <a:close/>
                  <a:moveTo>
                    <a:pt x="1" y="1"/>
                  </a:moveTo>
                  <a:lnTo>
                    <a:pt x="1" y="14547"/>
                  </a:lnTo>
                  <a:lnTo>
                    <a:pt x="14547" y="14547"/>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3"/>
            <p:cNvSpPr/>
            <p:nvPr/>
          </p:nvSpPr>
          <p:spPr>
            <a:xfrm>
              <a:off x="6066836" y="6690508"/>
              <a:ext cx="672035" cy="647059"/>
            </a:xfrm>
            <a:custGeom>
              <a:avLst/>
              <a:gdLst/>
              <a:ahLst/>
              <a:cxnLst/>
              <a:rect l="l" t="t" r="r" b="b"/>
              <a:pathLst>
                <a:path w="14547" h="14548" extrusionOk="0">
                  <a:moveTo>
                    <a:pt x="14375" y="173"/>
                  </a:moveTo>
                  <a:lnTo>
                    <a:pt x="14375" y="14375"/>
                  </a:lnTo>
                  <a:lnTo>
                    <a:pt x="172" y="14375"/>
                  </a:lnTo>
                  <a:lnTo>
                    <a:pt x="172" y="173"/>
                  </a:lnTo>
                  <a:close/>
                  <a:moveTo>
                    <a:pt x="0" y="1"/>
                  </a:moveTo>
                  <a:lnTo>
                    <a:pt x="0" y="14547"/>
                  </a:lnTo>
                  <a:lnTo>
                    <a:pt x="14547" y="14547"/>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3"/>
            <p:cNvSpPr/>
            <p:nvPr/>
          </p:nvSpPr>
          <p:spPr>
            <a:xfrm>
              <a:off x="-1238155" y="7329881"/>
              <a:ext cx="672035" cy="647326"/>
            </a:xfrm>
            <a:custGeom>
              <a:avLst/>
              <a:gdLst/>
              <a:ahLst/>
              <a:cxnLst/>
              <a:rect l="l" t="t" r="r" b="b"/>
              <a:pathLst>
                <a:path w="14547" h="14554" extrusionOk="0">
                  <a:moveTo>
                    <a:pt x="14374" y="172"/>
                  </a:moveTo>
                  <a:lnTo>
                    <a:pt x="14374" y="14382"/>
                  </a:lnTo>
                  <a:lnTo>
                    <a:pt x="172" y="14382"/>
                  </a:lnTo>
                  <a:lnTo>
                    <a:pt x="172" y="172"/>
                  </a:lnTo>
                  <a:close/>
                  <a:moveTo>
                    <a:pt x="0" y="0"/>
                  </a:moveTo>
                  <a:lnTo>
                    <a:pt x="0" y="14554"/>
                  </a:lnTo>
                  <a:lnTo>
                    <a:pt x="14547" y="14554"/>
                  </a:lnTo>
                  <a:lnTo>
                    <a:pt x="14547"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3"/>
            <p:cNvSpPr/>
            <p:nvPr/>
          </p:nvSpPr>
          <p:spPr>
            <a:xfrm>
              <a:off x="-574116" y="7329881"/>
              <a:ext cx="672081" cy="647326"/>
            </a:xfrm>
            <a:custGeom>
              <a:avLst/>
              <a:gdLst/>
              <a:ahLst/>
              <a:cxnLst/>
              <a:rect l="l" t="t" r="r" b="b"/>
              <a:pathLst>
                <a:path w="14548" h="14554" extrusionOk="0">
                  <a:moveTo>
                    <a:pt x="14375" y="172"/>
                  </a:moveTo>
                  <a:lnTo>
                    <a:pt x="14375" y="14382"/>
                  </a:lnTo>
                  <a:lnTo>
                    <a:pt x="173" y="14382"/>
                  </a:lnTo>
                  <a:lnTo>
                    <a:pt x="173" y="172"/>
                  </a:lnTo>
                  <a:close/>
                  <a:moveTo>
                    <a:pt x="0" y="0"/>
                  </a:moveTo>
                  <a:lnTo>
                    <a:pt x="0" y="14554"/>
                  </a:lnTo>
                  <a:lnTo>
                    <a:pt x="14547" y="14554"/>
                  </a:lnTo>
                  <a:lnTo>
                    <a:pt x="14547"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3"/>
            <p:cNvSpPr/>
            <p:nvPr/>
          </p:nvSpPr>
          <p:spPr>
            <a:xfrm>
              <a:off x="89924" y="7329881"/>
              <a:ext cx="672081" cy="647326"/>
            </a:xfrm>
            <a:custGeom>
              <a:avLst/>
              <a:gdLst/>
              <a:ahLst/>
              <a:cxnLst/>
              <a:rect l="l" t="t" r="r" b="b"/>
              <a:pathLst>
                <a:path w="14548" h="14554" extrusionOk="0">
                  <a:moveTo>
                    <a:pt x="14375" y="172"/>
                  </a:moveTo>
                  <a:lnTo>
                    <a:pt x="14375" y="14382"/>
                  </a:lnTo>
                  <a:lnTo>
                    <a:pt x="173" y="14382"/>
                  </a:lnTo>
                  <a:lnTo>
                    <a:pt x="173" y="172"/>
                  </a:lnTo>
                  <a:close/>
                  <a:moveTo>
                    <a:pt x="1" y="0"/>
                  </a:moveTo>
                  <a:lnTo>
                    <a:pt x="1" y="14554"/>
                  </a:lnTo>
                  <a:lnTo>
                    <a:pt x="14548" y="14554"/>
                  </a:lnTo>
                  <a:lnTo>
                    <a:pt x="14548"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3"/>
            <p:cNvSpPr/>
            <p:nvPr/>
          </p:nvSpPr>
          <p:spPr>
            <a:xfrm>
              <a:off x="754010" y="7329881"/>
              <a:ext cx="672081" cy="647326"/>
            </a:xfrm>
            <a:custGeom>
              <a:avLst/>
              <a:gdLst/>
              <a:ahLst/>
              <a:cxnLst/>
              <a:rect l="l" t="t" r="r" b="b"/>
              <a:pathLst>
                <a:path w="14548" h="14554" extrusionOk="0">
                  <a:moveTo>
                    <a:pt x="14375" y="172"/>
                  </a:moveTo>
                  <a:lnTo>
                    <a:pt x="14375" y="14382"/>
                  </a:lnTo>
                  <a:lnTo>
                    <a:pt x="173" y="14382"/>
                  </a:lnTo>
                  <a:lnTo>
                    <a:pt x="173" y="172"/>
                  </a:lnTo>
                  <a:close/>
                  <a:moveTo>
                    <a:pt x="0" y="0"/>
                  </a:moveTo>
                  <a:lnTo>
                    <a:pt x="0" y="14554"/>
                  </a:lnTo>
                  <a:lnTo>
                    <a:pt x="14547" y="14554"/>
                  </a:lnTo>
                  <a:lnTo>
                    <a:pt x="14547"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3"/>
            <p:cNvSpPr/>
            <p:nvPr/>
          </p:nvSpPr>
          <p:spPr>
            <a:xfrm>
              <a:off x="1418050" y="7329881"/>
              <a:ext cx="672405" cy="647326"/>
            </a:xfrm>
            <a:custGeom>
              <a:avLst/>
              <a:gdLst/>
              <a:ahLst/>
              <a:cxnLst/>
              <a:rect l="l" t="t" r="r" b="b"/>
              <a:pathLst>
                <a:path w="14555" h="14554" extrusionOk="0">
                  <a:moveTo>
                    <a:pt x="14382" y="172"/>
                  </a:moveTo>
                  <a:lnTo>
                    <a:pt x="14382" y="14382"/>
                  </a:lnTo>
                  <a:lnTo>
                    <a:pt x="173" y="14382"/>
                  </a:lnTo>
                  <a:lnTo>
                    <a:pt x="173" y="172"/>
                  </a:lnTo>
                  <a:close/>
                  <a:moveTo>
                    <a:pt x="1" y="0"/>
                  </a:moveTo>
                  <a:lnTo>
                    <a:pt x="1" y="14554"/>
                  </a:lnTo>
                  <a:lnTo>
                    <a:pt x="14554" y="14554"/>
                  </a:lnTo>
                  <a:lnTo>
                    <a:pt x="14554"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3"/>
            <p:cNvSpPr/>
            <p:nvPr/>
          </p:nvSpPr>
          <p:spPr>
            <a:xfrm>
              <a:off x="2082136" y="7329881"/>
              <a:ext cx="672358" cy="647326"/>
            </a:xfrm>
            <a:custGeom>
              <a:avLst/>
              <a:gdLst/>
              <a:ahLst/>
              <a:cxnLst/>
              <a:rect l="l" t="t" r="r" b="b"/>
              <a:pathLst>
                <a:path w="14554" h="14554" extrusionOk="0">
                  <a:moveTo>
                    <a:pt x="14382" y="172"/>
                  </a:moveTo>
                  <a:lnTo>
                    <a:pt x="14382" y="14382"/>
                  </a:lnTo>
                  <a:lnTo>
                    <a:pt x="173" y="14382"/>
                  </a:lnTo>
                  <a:lnTo>
                    <a:pt x="173" y="172"/>
                  </a:lnTo>
                  <a:close/>
                  <a:moveTo>
                    <a:pt x="0" y="0"/>
                  </a:moveTo>
                  <a:lnTo>
                    <a:pt x="0" y="14554"/>
                  </a:lnTo>
                  <a:lnTo>
                    <a:pt x="14554" y="14554"/>
                  </a:lnTo>
                  <a:lnTo>
                    <a:pt x="14554"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3"/>
            <p:cNvSpPr/>
            <p:nvPr/>
          </p:nvSpPr>
          <p:spPr>
            <a:xfrm>
              <a:off x="2746176" y="7329881"/>
              <a:ext cx="672405" cy="647326"/>
            </a:xfrm>
            <a:custGeom>
              <a:avLst/>
              <a:gdLst/>
              <a:ahLst/>
              <a:cxnLst/>
              <a:rect l="l" t="t" r="r" b="b"/>
              <a:pathLst>
                <a:path w="14555" h="14554" extrusionOk="0">
                  <a:moveTo>
                    <a:pt x="14382" y="172"/>
                  </a:moveTo>
                  <a:lnTo>
                    <a:pt x="14382" y="14382"/>
                  </a:lnTo>
                  <a:lnTo>
                    <a:pt x="173" y="14382"/>
                  </a:lnTo>
                  <a:lnTo>
                    <a:pt x="173" y="172"/>
                  </a:lnTo>
                  <a:close/>
                  <a:moveTo>
                    <a:pt x="1" y="0"/>
                  </a:moveTo>
                  <a:lnTo>
                    <a:pt x="1" y="14554"/>
                  </a:lnTo>
                  <a:lnTo>
                    <a:pt x="14554" y="14554"/>
                  </a:lnTo>
                  <a:lnTo>
                    <a:pt x="14554"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3"/>
            <p:cNvSpPr/>
            <p:nvPr/>
          </p:nvSpPr>
          <p:spPr>
            <a:xfrm>
              <a:off x="3410262" y="7329881"/>
              <a:ext cx="672358" cy="647326"/>
            </a:xfrm>
            <a:custGeom>
              <a:avLst/>
              <a:gdLst/>
              <a:ahLst/>
              <a:cxnLst/>
              <a:rect l="l" t="t" r="r" b="b"/>
              <a:pathLst>
                <a:path w="14554" h="14554" extrusionOk="0">
                  <a:moveTo>
                    <a:pt x="14382" y="172"/>
                  </a:moveTo>
                  <a:lnTo>
                    <a:pt x="14382" y="14382"/>
                  </a:lnTo>
                  <a:lnTo>
                    <a:pt x="173" y="14382"/>
                  </a:lnTo>
                  <a:lnTo>
                    <a:pt x="173" y="172"/>
                  </a:lnTo>
                  <a:close/>
                  <a:moveTo>
                    <a:pt x="0" y="0"/>
                  </a:moveTo>
                  <a:lnTo>
                    <a:pt x="0" y="14554"/>
                  </a:lnTo>
                  <a:lnTo>
                    <a:pt x="14554" y="14554"/>
                  </a:lnTo>
                  <a:lnTo>
                    <a:pt x="14554"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3"/>
            <p:cNvSpPr/>
            <p:nvPr/>
          </p:nvSpPr>
          <p:spPr>
            <a:xfrm>
              <a:off x="4074301" y="7329881"/>
              <a:ext cx="672405" cy="647326"/>
            </a:xfrm>
            <a:custGeom>
              <a:avLst/>
              <a:gdLst/>
              <a:ahLst/>
              <a:cxnLst/>
              <a:rect l="l" t="t" r="r" b="b"/>
              <a:pathLst>
                <a:path w="14555" h="14554" extrusionOk="0">
                  <a:moveTo>
                    <a:pt x="14382" y="172"/>
                  </a:moveTo>
                  <a:lnTo>
                    <a:pt x="14382" y="14382"/>
                  </a:lnTo>
                  <a:lnTo>
                    <a:pt x="173" y="14382"/>
                  </a:lnTo>
                  <a:lnTo>
                    <a:pt x="173" y="172"/>
                  </a:lnTo>
                  <a:close/>
                  <a:moveTo>
                    <a:pt x="1" y="0"/>
                  </a:moveTo>
                  <a:lnTo>
                    <a:pt x="1" y="14554"/>
                  </a:lnTo>
                  <a:lnTo>
                    <a:pt x="14554" y="14554"/>
                  </a:lnTo>
                  <a:lnTo>
                    <a:pt x="14554"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3"/>
            <p:cNvSpPr/>
            <p:nvPr/>
          </p:nvSpPr>
          <p:spPr>
            <a:xfrm>
              <a:off x="4738387" y="7329881"/>
              <a:ext cx="672358" cy="647326"/>
            </a:xfrm>
            <a:custGeom>
              <a:avLst/>
              <a:gdLst/>
              <a:ahLst/>
              <a:cxnLst/>
              <a:rect l="l" t="t" r="r" b="b"/>
              <a:pathLst>
                <a:path w="14554" h="14554" extrusionOk="0">
                  <a:moveTo>
                    <a:pt x="14382" y="172"/>
                  </a:moveTo>
                  <a:lnTo>
                    <a:pt x="14382" y="14382"/>
                  </a:lnTo>
                  <a:lnTo>
                    <a:pt x="172" y="14382"/>
                  </a:lnTo>
                  <a:lnTo>
                    <a:pt x="172" y="172"/>
                  </a:lnTo>
                  <a:close/>
                  <a:moveTo>
                    <a:pt x="0" y="0"/>
                  </a:moveTo>
                  <a:lnTo>
                    <a:pt x="0" y="14554"/>
                  </a:lnTo>
                  <a:lnTo>
                    <a:pt x="14554" y="14554"/>
                  </a:lnTo>
                  <a:lnTo>
                    <a:pt x="14554"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3"/>
            <p:cNvSpPr/>
            <p:nvPr/>
          </p:nvSpPr>
          <p:spPr>
            <a:xfrm>
              <a:off x="5402750" y="7329881"/>
              <a:ext cx="672081" cy="647326"/>
            </a:xfrm>
            <a:custGeom>
              <a:avLst/>
              <a:gdLst/>
              <a:ahLst/>
              <a:cxnLst/>
              <a:rect l="l" t="t" r="r" b="b"/>
              <a:pathLst>
                <a:path w="14548" h="14554" extrusionOk="0">
                  <a:moveTo>
                    <a:pt x="14375" y="172"/>
                  </a:moveTo>
                  <a:lnTo>
                    <a:pt x="14375" y="14382"/>
                  </a:lnTo>
                  <a:lnTo>
                    <a:pt x="173" y="14382"/>
                  </a:lnTo>
                  <a:lnTo>
                    <a:pt x="173" y="172"/>
                  </a:lnTo>
                  <a:close/>
                  <a:moveTo>
                    <a:pt x="1" y="0"/>
                  </a:moveTo>
                  <a:lnTo>
                    <a:pt x="1" y="14554"/>
                  </a:lnTo>
                  <a:lnTo>
                    <a:pt x="14547" y="14554"/>
                  </a:lnTo>
                  <a:lnTo>
                    <a:pt x="14547"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3"/>
            <p:cNvSpPr/>
            <p:nvPr/>
          </p:nvSpPr>
          <p:spPr>
            <a:xfrm>
              <a:off x="6066836" y="7329881"/>
              <a:ext cx="672035" cy="647326"/>
            </a:xfrm>
            <a:custGeom>
              <a:avLst/>
              <a:gdLst/>
              <a:ahLst/>
              <a:cxnLst/>
              <a:rect l="l" t="t" r="r" b="b"/>
              <a:pathLst>
                <a:path w="14547" h="14554" extrusionOk="0">
                  <a:moveTo>
                    <a:pt x="14375" y="172"/>
                  </a:moveTo>
                  <a:lnTo>
                    <a:pt x="14375" y="14382"/>
                  </a:lnTo>
                  <a:lnTo>
                    <a:pt x="172" y="14382"/>
                  </a:lnTo>
                  <a:lnTo>
                    <a:pt x="172" y="172"/>
                  </a:lnTo>
                  <a:close/>
                  <a:moveTo>
                    <a:pt x="0" y="0"/>
                  </a:moveTo>
                  <a:lnTo>
                    <a:pt x="0" y="14554"/>
                  </a:lnTo>
                  <a:lnTo>
                    <a:pt x="14547" y="14554"/>
                  </a:lnTo>
                  <a:lnTo>
                    <a:pt x="14547"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3"/>
            <p:cNvSpPr/>
            <p:nvPr/>
          </p:nvSpPr>
          <p:spPr>
            <a:xfrm>
              <a:off x="-1238155" y="9247913"/>
              <a:ext cx="672035" cy="647370"/>
            </a:xfrm>
            <a:custGeom>
              <a:avLst/>
              <a:gdLst/>
              <a:ahLst/>
              <a:cxnLst/>
              <a:rect l="l" t="t" r="r" b="b"/>
              <a:pathLst>
                <a:path w="14547" h="14555" extrusionOk="0">
                  <a:moveTo>
                    <a:pt x="14374" y="173"/>
                  </a:moveTo>
                  <a:lnTo>
                    <a:pt x="14374" y="14382"/>
                  </a:lnTo>
                  <a:lnTo>
                    <a:pt x="172" y="14382"/>
                  </a:lnTo>
                  <a:lnTo>
                    <a:pt x="172" y="173"/>
                  </a:lnTo>
                  <a:close/>
                  <a:moveTo>
                    <a:pt x="0" y="1"/>
                  </a:moveTo>
                  <a:lnTo>
                    <a:pt x="0" y="14554"/>
                  </a:lnTo>
                  <a:lnTo>
                    <a:pt x="14547" y="14554"/>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3"/>
            <p:cNvSpPr/>
            <p:nvPr/>
          </p:nvSpPr>
          <p:spPr>
            <a:xfrm>
              <a:off x="-574116" y="9247913"/>
              <a:ext cx="672081" cy="647370"/>
            </a:xfrm>
            <a:custGeom>
              <a:avLst/>
              <a:gdLst/>
              <a:ahLst/>
              <a:cxnLst/>
              <a:rect l="l" t="t" r="r" b="b"/>
              <a:pathLst>
                <a:path w="14548" h="14555" extrusionOk="0">
                  <a:moveTo>
                    <a:pt x="14375" y="173"/>
                  </a:moveTo>
                  <a:lnTo>
                    <a:pt x="14375" y="14382"/>
                  </a:lnTo>
                  <a:lnTo>
                    <a:pt x="173" y="14382"/>
                  </a:lnTo>
                  <a:lnTo>
                    <a:pt x="173" y="173"/>
                  </a:lnTo>
                  <a:close/>
                  <a:moveTo>
                    <a:pt x="0" y="1"/>
                  </a:moveTo>
                  <a:lnTo>
                    <a:pt x="0" y="14554"/>
                  </a:lnTo>
                  <a:lnTo>
                    <a:pt x="14547" y="14554"/>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3"/>
            <p:cNvSpPr/>
            <p:nvPr/>
          </p:nvSpPr>
          <p:spPr>
            <a:xfrm>
              <a:off x="89924" y="9247913"/>
              <a:ext cx="672081" cy="647370"/>
            </a:xfrm>
            <a:custGeom>
              <a:avLst/>
              <a:gdLst/>
              <a:ahLst/>
              <a:cxnLst/>
              <a:rect l="l" t="t" r="r" b="b"/>
              <a:pathLst>
                <a:path w="14548" h="14555" extrusionOk="0">
                  <a:moveTo>
                    <a:pt x="14375" y="173"/>
                  </a:moveTo>
                  <a:lnTo>
                    <a:pt x="14375" y="14382"/>
                  </a:lnTo>
                  <a:lnTo>
                    <a:pt x="173" y="14382"/>
                  </a:lnTo>
                  <a:lnTo>
                    <a:pt x="173" y="173"/>
                  </a:lnTo>
                  <a:close/>
                  <a:moveTo>
                    <a:pt x="1" y="1"/>
                  </a:moveTo>
                  <a:lnTo>
                    <a:pt x="1" y="14554"/>
                  </a:lnTo>
                  <a:lnTo>
                    <a:pt x="14548" y="14554"/>
                  </a:lnTo>
                  <a:lnTo>
                    <a:pt x="14548"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3"/>
            <p:cNvSpPr/>
            <p:nvPr/>
          </p:nvSpPr>
          <p:spPr>
            <a:xfrm>
              <a:off x="754010" y="9247913"/>
              <a:ext cx="672081" cy="647370"/>
            </a:xfrm>
            <a:custGeom>
              <a:avLst/>
              <a:gdLst/>
              <a:ahLst/>
              <a:cxnLst/>
              <a:rect l="l" t="t" r="r" b="b"/>
              <a:pathLst>
                <a:path w="14548" h="14555" extrusionOk="0">
                  <a:moveTo>
                    <a:pt x="14375" y="173"/>
                  </a:moveTo>
                  <a:lnTo>
                    <a:pt x="14375" y="14382"/>
                  </a:lnTo>
                  <a:lnTo>
                    <a:pt x="173" y="14382"/>
                  </a:lnTo>
                  <a:lnTo>
                    <a:pt x="173" y="173"/>
                  </a:lnTo>
                  <a:close/>
                  <a:moveTo>
                    <a:pt x="0" y="1"/>
                  </a:moveTo>
                  <a:lnTo>
                    <a:pt x="0" y="14554"/>
                  </a:lnTo>
                  <a:lnTo>
                    <a:pt x="14547" y="14554"/>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3"/>
            <p:cNvSpPr/>
            <p:nvPr/>
          </p:nvSpPr>
          <p:spPr>
            <a:xfrm>
              <a:off x="1418050" y="9247913"/>
              <a:ext cx="672405" cy="647370"/>
            </a:xfrm>
            <a:custGeom>
              <a:avLst/>
              <a:gdLst/>
              <a:ahLst/>
              <a:cxnLst/>
              <a:rect l="l" t="t" r="r" b="b"/>
              <a:pathLst>
                <a:path w="14555" h="14555" extrusionOk="0">
                  <a:moveTo>
                    <a:pt x="14382" y="173"/>
                  </a:moveTo>
                  <a:lnTo>
                    <a:pt x="14382" y="14382"/>
                  </a:lnTo>
                  <a:lnTo>
                    <a:pt x="173" y="14382"/>
                  </a:lnTo>
                  <a:lnTo>
                    <a:pt x="173" y="173"/>
                  </a:lnTo>
                  <a:close/>
                  <a:moveTo>
                    <a:pt x="1" y="1"/>
                  </a:moveTo>
                  <a:lnTo>
                    <a:pt x="1" y="14554"/>
                  </a:lnTo>
                  <a:lnTo>
                    <a:pt x="14554" y="14554"/>
                  </a:lnTo>
                  <a:lnTo>
                    <a:pt x="14554"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3"/>
            <p:cNvSpPr/>
            <p:nvPr/>
          </p:nvSpPr>
          <p:spPr>
            <a:xfrm>
              <a:off x="2082136" y="9247913"/>
              <a:ext cx="672358" cy="647370"/>
            </a:xfrm>
            <a:custGeom>
              <a:avLst/>
              <a:gdLst/>
              <a:ahLst/>
              <a:cxnLst/>
              <a:rect l="l" t="t" r="r" b="b"/>
              <a:pathLst>
                <a:path w="14554" h="14555" extrusionOk="0">
                  <a:moveTo>
                    <a:pt x="14382" y="173"/>
                  </a:moveTo>
                  <a:lnTo>
                    <a:pt x="14382" y="14382"/>
                  </a:lnTo>
                  <a:lnTo>
                    <a:pt x="173" y="14382"/>
                  </a:lnTo>
                  <a:lnTo>
                    <a:pt x="173" y="173"/>
                  </a:lnTo>
                  <a:close/>
                  <a:moveTo>
                    <a:pt x="0" y="1"/>
                  </a:moveTo>
                  <a:lnTo>
                    <a:pt x="0" y="14554"/>
                  </a:lnTo>
                  <a:lnTo>
                    <a:pt x="14554" y="14554"/>
                  </a:lnTo>
                  <a:lnTo>
                    <a:pt x="14554"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3"/>
            <p:cNvSpPr/>
            <p:nvPr/>
          </p:nvSpPr>
          <p:spPr>
            <a:xfrm>
              <a:off x="2746176" y="9247913"/>
              <a:ext cx="672405" cy="647370"/>
            </a:xfrm>
            <a:custGeom>
              <a:avLst/>
              <a:gdLst/>
              <a:ahLst/>
              <a:cxnLst/>
              <a:rect l="l" t="t" r="r" b="b"/>
              <a:pathLst>
                <a:path w="14555" h="14555" extrusionOk="0">
                  <a:moveTo>
                    <a:pt x="14382" y="173"/>
                  </a:moveTo>
                  <a:lnTo>
                    <a:pt x="14382" y="14382"/>
                  </a:lnTo>
                  <a:lnTo>
                    <a:pt x="173" y="14382"/>
                  </a:lnTo>
                  <a:lnTo>
                    <a:pt x="173" y="173"/>
                  </a:lnTo>
                  <a:close/>
                  <a:moveTo>
                    <a:pt x="1" y="1"/>
                  </a:moveTo>
                  <a:lnTo>
                    <a:pt x="1" y="14554"/>
                  </a:lnTo>
                  <a:lnTo>
                    <a:pt x="14554" y="14554"/>
                  </a:lnTo>
                  <a:lnTo>
                    <a:pt x="14554"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3"/>
            <p:cNvSpPr/>
            <p:nvPr/>
          </p:nvSpPr>
          <p:spPr>
            <a:xfrm>
              <a:off x="3410262" y="9247913"/>
              <a:ext cx="672358" cy="647370"/>
            </a:xfrm>
            <a:custGeom>
              <a:avLst/>
              <a:gdLst/>
              <a:ahLst/>
              <a:cxnLst/>
              <a:rect l="l" t="t" r="r" b="b"/>
              <a:pathLst>
                <a:path w="14554" h="14555" extrusionOk="0">
                  <a:moveTo>
                    <a:pt x="14382" y="173"/>
                  </a:moveTo>
                  <a:lnTo>
                    <a:pt x="14382" y="14382"/>
                  </a:lnTo>
                  <a:lnTo>
                    <a:pt x="173" y="14382"/>
                  </a:lnTo>
                  <a:lnTo>
                    <a:pt x="173" y="173"/>
                  </a:lnTo>
                  <a:close/>
                  <a:moveTo>
                    <a:pt x="0" y="1"/>
                  </a:moveTo>
                  <a:lnTo>
                    <a:pt x="0" y="14554"/>
                  </a:lnTo>
                  <a:lnTo>
                    <a:pt x="14554" y="14554"/>
                  </a:lnTo>
                  <a:lnTo>
                    <a:pt x="14554"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3"/>
            <p:cNvSpPr/>
            <p:nvPr/>
          </p:nvSpPr>
          <p:spPr>
            <a:xfrm>
              <a:off x="4074301" y="9247913"/>
              <a:ext cx="672405" cy="647370"/>
            </a:xfrm>
            <a:custGeom>
              <a:avLst/>
              <a:gdLst/>
              <a:ahLst/>
              <a:cxnLst/>
              <a:rect l="l" t="t" r="r" b="b"/>
              <a:pathLst>
                <a:path w="14555" h="14555" extrusionOk="0">
                  <a:moveTo>
                    <a:pt x="14382" y="173"/>
                  </a:moveTo>
                  <a:lnTo>
                    <a:pt x="14382" y="14382"/>
                  </a:lnTo>
                  <a:lnTo>
                    <a:pt x="173" y="14382"/>
                  </a:lnTo>
                  <a:lnTo>
                    <a:pt x="173" y="173"/>
                  </a:lnTo>
                  <a:close/>
                  <a:moveTo>
                    <a:pt x="1" y="1"/>
                  </a:moveTo>
                  <a:lnTo>
                    <a:pt x="1" y="14554"/>
                  </a:lnTo>
                  <a:lnTo>
                    <a:pt x="14554" y="14554"/>
                  </a:lnTo>
                  <a:lnTo>
                    <a:pt x="14554"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3"/>
            <p:cNvSpPr/>
            <p:nvPr/>
          </p:nvSpPr>
          <p:spPr>
            <a:xfrm>
              <a:off x="4738387" y="9247913"/>
              <a:ext cx="672358" cy="647370"/>
            </a:xfrm>
            <a:custGeom>
              <a:avLst/>
              <a:gdLst/>
              <a:ahLst/>
              <a:cxnLst/>
              <a:rect l="l" t="t" r="r" b="b"/>
              <a:pathLst>
                <a:path w="14554" h="14555" extrusionOk="0">
                  <a:moveTo>
                    <a:pt x="14382" y="173"/>
                  </a:moveTo>
                  <a:lnTo>
                    <a:pt x="14382" y="14382"/>
                  </a:lnTo>
                  <a:lnTo>
                    <a:pt x="172" y="14382"/>
                  </a:lnTo>
                  <a:lnTo>
                    <a:pt x="172" y="173"/>
                  </a:lnTo>
                  <a:close/>
                  <a:moveTo>
                    <a:pt x="0" y="1"/>
                  </a:moveTo>
                  <a:lnTo>
                    <a:pt x="0" y="14554"/>
                  </a:lnTo>
                  <a:lnTo>
                    <a:pt x="14554" y="14554"/>
                  </a:lnTo>
                  <a:lnTo>
                    <a:pt x="14554"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3"/>
            <p:cNvSpPr/>
            <p:nvPr/>
          </p:nvSpPr>
          <p:spPr>
            <a:xfrm>
              <a:off x="5402750" y="9247913"/>
              <a:ext cx="672081" cy="647370"/>
            </a:xfrm>
            <a:custGeom>
              <a:avLst/>
              <a:gdLst/>
              <a:ahLst/>
              <a:cxnLst/>
              <a:rect l="l" t="t" r="r" b="b"/>
              <a:pathLst>
                <a:path w="14548" h="14555" extrusionOk="0">
                  <a:moveTo>
                    <a:pt x="14375" y="173"/>
                  </a:moveTo>
                  <a:lnTo>
                    <a:pt x="14375" y="14382"/>
                  </a:lnTo>
                  <a:lnTo>
                    <a:pt x="173" y="14382"/>
                  </a:lnTo>
                  <a:lnTo>
                    <a:pt x="173" y="173"/>
                  </a:lnTo>
                  <a:close/>
                  <a:moveTo>
                    <a:pt x="1" y="1"/>
                  </a:moveTo>
                  <a:lnTo>
                    <a:pt x="1" y="14554"/>
                  </a:lnTo>
                  <a:lnTo>
                    <a:pt x="14547" y="14554"/>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3"/>
            <p:cNvSpPr/>
            <p:nvPr/>
          </p:nvSpPr>
          <p:spPr>
            <a:xfrm>
              <a:off x="6066836" y="9247913"/>
              <a:ext cx="672035" cy="647370"/>
            </a:xfrm>
            <a:custGeom>
              <a:avLst/>
              <a:gdLst/>
              <a:ahLst/>
              <a:cxnLst/>
              <a:rect l="l" t="t" r="r" b="b"/>
              <a:pathLst>
                <a:path w="14547" h="14555" extrusionOk="0">
                  <a:moveTo>
                    <a:pt x="14375" y="173"/>
                  </a:moveTo>
                  <a:lnTo>
                    <a:pt x="14375" y="14382"/>
                  </a:lnTo>
                  <a:lnTo>
                    <a:pt x="172" y="14382"/>
                  </a:lnTo>
                  <a:lnTo>
                    <a:pt x="172" y="173"/>
                  </a:lnTo>
                  <a:close/>
                  <a:moveTo>
                    <a:pt x="0" y="1"/>
                  </a:moveTo>
                  <a:lnTo>
                    <a:pt x="0" y="14554"/>
                  </a:lnTo>
                  <a:lnTo>
                    <a:pt x="14547" y="14554"/>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3"/>
            <p:cNvSpPr/>
            <p:nvPr/>
          </p:nvSpPr>
          <p:spPr>
            <a:xfrm>
              <a:off x="-1238155" y="8608584"/>
              <a:ext cx="672035" cy="647326"/>
            </a:xfrm>
            <a:custGeom>
              <a:avLst/>
              <a:gdLst/>
              <a:ahLst/>
              <a:cxnLst/>
              <a:rect l="l" t="t" r="r" b="b"/>
              <a:pathLst>
                <a:path w="14547" h="14554" extrusionOk="0">
                  <a:moveTo>
                    <a:pt x="14374" y="173"/>
                  </a:moveTo>
                  <a:lnTo>
                    <a:pt x="14374" y="14382"/>
                  </a:lnTo>
                  <a:lnTo>
                    <a:pt x="172" y="14382"/>
                  </a:lnTo>
                  <a:lnTo>
                    <a:pt x="172" y="173"/>
                  </a:lnTo>
                  <a:close/>
                  <a:moveTo>
                    <a:pt x="0" y="0"/>
                  </a:moveTo>
                  <a:lnTo>
                    <a:pt x="0" y="14554"/>
                  </a:lnTo>
                  <a:lnTo>
                    <a:pt x="14547" y="14554"/>
                  </a:lnTo>
                  <a:lnTo>
                    <a:pt x="14547"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3"/>
            <p:cNvSpPr/>
            <p:nvPr/>
          </p:nvSpPr>
          <p:spPr>
            <a:xfrm>
              <a:off x="-574116" y="8608584"/>
              <a:ext cx="672081" cy="647326"/>
            </a:xfrm>
            <a:custGeom>
              <a:avLst/>
              <a:gdLst/>
              <a:ahLst/>
              <a:cxnLst/>
              <a:rect l="l" t="t" r="r" b="b"/>
              <a:pathLst>
                <a:path w="14548" h="14554" extrusionOk="0">
                  <a:moveTo>
                    <a:pt x="14375" y="173"/>
                  </a:moveTo>
                  <a:lnTo>
                    <a:pt x="14375" y="14382"/>
                  </a:lnTo>
                  <a:lnTo>
                    <a:pt x="173" y="14382"/>
                  </a:lnTo>
                  <a:lnTo>
                    <a:pt x="173" y="173"/>
                  </a:lnTo>
                  <a:close/>
                  <a:moveTo>
                    <a:pt x="0" y="0"/>
                  </a:moveTo>
                  <a:lnTo>
                    <a:pt x="0" y="14554"/>
                  </a:lnTo>
                  <a:lnTo>
                    <a:pt x="14547" y="14554"/>
                  </a:lnTo>
                  <a:lnTo>
                    <a:pt x="14547"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3"/>
            <p:cNvSpPr/>
            <p:nvPr/>
          </p:nvSpPr>
          <p:spPr>
            <a:xfrm>
              <a:off x="89924" y="8608584"/>
              <a:ext cx="672081" cy="647326"/>
            </a:xfrm>
            <a:custGeom>
              <a:avLst/>
              <a:gdLst/>
              <a:ahLst/>
              <a:cxnLst/>
              <a:rect l="l" t="t" r="r" b="b"/>
              <a:pathLst>
                <a:path w="14548" h="14554" extrusionOk="0">
                  <a:moveTo>
                    <a:pt x="14375" y="173"/>
                  </a:moveTo>
                  <a:lnTo>
                    <a:pt x="14375" y="14382"/>
                  </a:lnTo>
                  <a:lnTo>
                    <a:pt x="173" y="14382"/>
                  </a:lnTo>
                  <a:lnTo>
                    <a:pt x="173" y="173"/>
                  </a:lnTo>
                  <a:close/>
                  <a:moveTo>
                    <a:pt x="1" y="0"/>
                  </a:moveTo>
                  <a:lnTo>
                    <a:pt x="1" y="14554"/>
                  </a:lnTo>
                  <a:lnTo>
                    <a:pt x="14548" y="14554"/>
                  </a:lnTo>
                  <a:lnTo>
                    <a:pt x="14548"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3"/>
            <p:cNvSpPr/>
            <p:nvPr/>
          </p:nvSpPr>
          <p:spPr>
            <a:xfrm>
              <a:off x="754010" y="8608584"/>
              <a:ext cx="672081" cy="647326"/>
            </a:xfrm>
            <a:custGeom>
              <a:avLst/>
              <a:gdLst/>
              <a:ahLst/>
              <a:cxnLst/>
              <a:rect l="l" t="t" r="r" b="b"/>
              <a:pathLst>
                <a:path w="14548" h="14554" extrusionOk="0">
                  <a:moveTo>
                    <a:pt x="14375" y="173"/>
                  </a:moveTo>
                  <a:lnTo>
                    <a:pt x="14375" y="14382"/>
                  </a:lnTo>
                  <a:lnTo>
                    <a:pt x="173" y="14382"/>
                  </a:lnTo>
                  <a:lnTo>
                    <a:pt x="173" y="173"/>
                  </a:lnTo>
                  <a:close/>
                  <a:moveTo>
                    <a:pt x="0" y="0"/>
                  </a:moveTo>
                  <a:lnTo>
                    <a:pt x="0" y="14554"/>
                  </a:lnTo>
                  <a:lnTo>
                    <a:pt x="14547" y="14554"/>
                  </a:lnTo>
                  <a:lnTo>
                    <a:pt x="14547"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3"/>
            <p:cNvSpPr/>
            <p:nvPr/>
          </p:nvSpPr>
          <p:spPr>
            <a:xfrm>
              <a:off x="1418050" y="8608584"/>
              <a:ext cx="672405" cy="647326"/>
            </a:xfrm>
            <a:custGeom>
              <a:avLst/>
              <a:gdLst/>
              <a:ahLst/>
              <a:cxnLst/>
              <a:rect l="l" t="t" r="r" b="b"/>
              <a:pathLst>
                <a:path w="14555" h="14554" extrusionOk="0">
                  <a:moveTo>
                    <a:pt x="14382" y="173"/>
                  </a:moveTo>
                  <a:lnTo>
                    <a:pt x="14382" y="14382"/>
                  </a:lnTo>
                  <a:lnTo>
                    <a:pt x="173" y="14382"/>
                  </a:lnTo>
                  <a:lnTo>
                    <a:pt x="173" y="173"/>
                  </a:lnTo>
                  <a:close/>
                  <a:moveTo>
                    <a:pt x="1" y="0"/>
                  </a:moveTo>
                  <a:lnTo>
                    <a:pt x="1" y="14554"/>
                  </a:lnTo>
                  <a:lnTo>
                    <a:pt x="14554" y="14554"/>
                  </a:lnTo>
                  <a:lnTo>
                    <a:pt x="14554"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3"/>
            <p:cNvSpPr/>
            <p:nvPr/>
          </p:nvSpPr>
          <p:spPr>
            <a:xfrm>
              <a:off x="2082136" y="8608584"/>
              <a:ext cx="672358" cy="647326"/>
            </a:xfrm>
            <a:custGeom>
              <a:avLst/>
              <a:gdLst/>
              <a:ahLst/>
              <a:cxnLst/>
              <a:rect l="l" t="t" r="r" b="b"/>
              <a:pathLst>
                <a:path w="14554" h="14554" extrusionOk="0">
                  <a:moveTo>
                    <a:pt x="14382" y="173"/>
                  </a:moveTo>
                  <a:lnTo>
                    <a:pt x="14382" y="14382"/>
                  </a:lnTo>
                  <a:lnTo>
                    <a:pt x="173" y="14382"/>
                  </a:lnTo>
                  <a:lnTo>
                    <a:pt x="173" y="173"/>
                  </a:lnTo>
                  <a:close/>
                  <a:moveTo>
                    <a:pt x="0" y="0"/>
                  </a:moveTo>
                  <a:lnTo>
                    <a:pt x="0" y="14554"/>
                  </a:lnTo>
                  <a:lnTo>
                    <a:pt x="14554" y="14554"/>
                  </a:lnTo>
                  <a:lnTo>
                    <a:pt x="14554"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3"/>
            <p:cNvSpPr/>
            <p:nvPr/>
          </p:nvSpPr>
          <p:spPr>
            <a:xfrm>
              <a:off x="2746176" y="8608584"/>
              <a:ext cx="672405" cy="647326"/>
            </a:xfrm>
            <a:custGeom>
              <a:avLst/>
              <a:gdLst/>
              <a:ahLst/>
              <a:cxnLst/>
              <a:rect l="l" t="t" r="r" b="b"/>
              <a:pathLst>
                <a:path w="14555" h="14554" extrusionOk="0">
                  <a:moveTo>
                    <a:pt x="14382" y="173"/>
                  </a:moveTo>
                  <a:lnTo>
                    <a:pt x="14382" y="14382"/>
                  </a:lnTo>
                  <a:lnTo>
                    <a:pt x="173" y="14382"/>
                  </a:lnTo>
                  <a:lnTo>
                    <a:pt x="173" y="173"/>
                  </a:lnTo>
                  <a:close/>
                  <a:moveTo>
                    <a:pt x="1" y="0"/>
                  </a:moveTo>
                  <a:lnTo>
                    <a:pt x="1" y="14554"/>
                  </a:lnTo>
                  <a:lnTo>
                    <a:pt x="14554" y="14554"/>
                  </a:lnTo>
                  <a:lnTo>
                    <a:pt x="14554"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3"/>
            <p:cNvSpPr/>
            <p:nvPr/>
          </p:nvSpPr>
          <p:spPr>
            <a:xfrm>
              <a:off x="3410262" y="8608584"/>
              <a:ext cx="672358" cy="647326"/>
            </a:xfrm>
            <a:custGeom>
              <a:avLst/>
              <a:gdLst/>
              <a:ahLst/>
              <a:cxnLst/>
              <a:rect l="l" t="t" r="r" b="b"/>
              <a:pathLst>
                <a:path w="14554" h="14554" extrusionOk="0">
                  <a:moveTo>
                    <a:pt x="14382" y="173"/>
                  </a:moveTo>
                  <a:lnTo>
                    <a:pt x="14382" y="14382"/>
                  </a:lnTo>
                  <a:lnTo>
                    <a:pt x="173" y="14382"/>
                  </a:lnTo>
                  <a:lnTo>
                    <a:pt x="173" y="173"/>
                  </a:lnTo>
                  <a:close/>
                  <a:moveTo>
                    <a:pt x="0" y="0"/>
                  </a:moveTo>
                  <a:lnTo>
                    <a:pt x="0" y="14554"/>
                  </a:lnTo>
                  <a:lnTo>
                    <a:pt x="14554" y="14554"/>
                  </a:lnTo>
                  <a:lnTo>
                    <a:pt x="14554"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3"/>
            <p:cNvSpPr/>
            <p:nvPr/>
          </p:nvSpPr>
          <p:spPr>
            <a:xfrm>
              <a:off x="4074301" y="8608584"/>
              <a:ext cx="672405" cy="647326"/>
            </a:xfrm>
            <a:custGeom>
              <a:avLst/>
              <a:gdLst/>
              <a:ahLst/>
              <a:cxnLst/>
              <a:rect l="l" t="t" r="r" b="b"/>
              <a:pathLst>
                <a:path w="14555" h="14554" extrusionOk="0">
                  <a:moveTo>
                    <a:pt x="14382" y="173"/>
                  </a:moveTo>
                  <a:lnTo>
                    <a:pt x="14382" y="14382"/>
                  </a:lnTo>
                  <a:lnTo>
                    <a:pt x="173" y="14382"/>
                  </a:lnTo>
                  <a:lnTo>
                    <a:pt x="173" y="173"/>
                  </a:lnTo>
                  <a:close/>
                  <a:moveTo>
                    <a:pt x="1" y="0"/>
                  </a:moveTo>
                  <a:lnTo>
                    <a:pt x="1" y="14554"/>
                  </a:lnTo>
                  <a:lnTo>
                    <a:pt x="14554" y="14554"/>
                  </a:lnTo>
                  <a:lnTo>
                    <a:pt x="14554"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3"/>
            <p:cNvSpPr/>
            <p:nvPr/>
          </p:nvSpPr>
          <p:spPr>
            <a:xfrm>
              <a:off x="4738387" y="8608584"/>
              <a:ext cx="672358" cy="647326"/>
            </a:xfrm>
            <a:custGeom>
              <a:avLst/>
              <a:gdLst/>
              <a:ahLst/>
              <a:cxnLst/>
              <a:rect l="l" t="t" r="r" b="b"/>
              <a:pathLst>
                <a:path w="14554" h="14554" extrusionOk="0">
                  <a:moveTo>
                    <a:pt x="14382" y="173"/>
                  </a:moveTo>
                  <a:lnTo>
                    <a:pt x="14382" y="14382"/>
                  </a:lnTo>
                  <a:lnTo>
                    <a:pt x="172" y="14382"/>
                  </a:lnTo>
                  <a:lnTo>
                    <a:pt x="172" y="173"/>
                  </a:lnTo>
                  <a:close/>
                  <a:moveTo>
                    <a:pt x="0" y="0"/>
                  </a:moveTo>
                  <a:lnTo>
                    <a:pt x="0" y="14554"/>
                  </a:lnTo>
                  <a:lnTo>
                    <a:pt x="14554" y="14554"/>
                  </a:lnTo>
                  <a:lnTo>
                    <a:pt x="14554"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3"/>
            <p:cNvSpPr/>
            <p:nvPr/>
          </p:nvSpPr>
          <p:spPr>
            <a:xfrm>
              <a:off x="5402750" y="8608584"/>
              <a:ext cx="672081" cy="647326"/>
            </a:xfrm>
            <a:custGeom>
              <a:avLst/>
              <a:gdLst/>
              <a:ahLst/>
              <a:cxnLst/>
              <a:rect l="l" t="t" r="r" b="b"/>
              <a:pathLst>
                <a:path w="14548" h="14554" extrusionOk="0">
                  <a:moveTo>
                    <a:pt x="14375" y="173"/>
                  </a:moveTo>
                  <a:lnTo>
                    <a:pt x="14375" y="14382"/>
                  </a:lnTo>
                  <a:lnTo>
                    <a:pt x="173" y="14382"/>
                  </a:lnTo>
                  <a:lnTo>
                    <a:pt x="173" y="173"/>
                  </a:lnTo>
                  <a:close/>
                  <a:moveTo>
                    <a:pt x="1" y="0"/>
                  </a:moveTo>
                  <a:lnTo>
                    <a:pt x="1" y="14554"/>
                  </a:lnTo>
                  <a:lnTo>
                    <a:pt x="14547" y="14554"/>
                  </a:lnTo>
                  <a:lnTo>
                    <a:pt x="14547"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3"/>
            <p:cNvSpPr/>
            <p:nvPr/>
          </p:nvSpPr>
          <p:spPr>
            <a:xfrm>
              <a:off x="6066836" y="8608584"/>
              <a:ext cx="672035" cy="647326"/>
            </a:xfrm>
            <a:custGeom>
              <a:avLst/>
              <a:gdLst/>
              <a:ahLst/>
              <a:cxnLst/>
              <a:rect l="l" t="t" r="r" b="b"/>
              <a:pathLst>
                <a:path w="14547" h="14554" extrusionOk="0">
                  <a:moveTo>
                    <a:pt x="14375" y="173"/>
                  </a:moveTo>
                  <a:lnTo>
                    <a:pt x="14375" y="14382"/>
                  </a:lnTo>
                  <a:lnTo>
                    <a:pt x="172" y="14382"/>
                  </a:lnTo>
                  <a:lnTo>
                    <a:pt x="172" y="173"/>
                  </a:lnTo>
                  <a:close/>
                  <a:moveTo>
                    <a:pt x="0" y="0"/>
                  </a:moveTo>
                  <a:lnTo>
                    <a:pt x="0" y="14554"/>
                  </a:lnTo>
                  <a:lnTo>
                    <a:pt x="14547" y="14554"/>
                  </a:lnTo>
                  <a:lnTo>
                    <a:pt x="14547"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3"/>
            <p:cNvSpPr/>
            <p:nvPr/>
          </p:nvSpPr>
          <p:spPr>
            <a:xfrm>
              <a:off x="6730711" y="5411805"/>
              <a:ext cx="672035" cy="647059"/>
            </a:xfrm>
            <a:custGeom>
              <a:avLst/>
              <a:gdLst/>
              <a:ahLst/>
              <a:cxnLst/>
              <a:rect l="l" t="t" r="r" b="b"/>
              <a:pathLst>
                <a:path w="14547" h="14548" extrusionOk="0">
                  <a:moveTo>
                    <a:pt x="14375" y="173"/>
                  </a:moveTo>
                  <a:lnTo>
                    <a:pt x="14375" y="14375"/>
                  </a:lnTo>
                  <a:lnTo>
                    <a:pt x="172" y="14375"/>
                  </a:lnTo>
                  <a:lnTo>
                    <a:pt x="172" y="173"/>
                  </a:lnTo>
                  <a:close/>
                  <a:moveTo>
                    <a:pt x="0" y="1"/>
                  </a:moveTo>
                  <a:lnTo>
                    <a:pt x="0" y="14547"/>
                  </a:lnTo>
                  <a:lnTo>
                    <a:pt x="14547" y="14547"/>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3"/>
            <p:cNvSpPr/>
            <p:nvPr/>
          </p:nvSpPr>
          <p:spPr>
            <a:xfrm>
              <a:off x="6730711" y="7969210"/>
              <a:ext cx="672035" cy="647370"/>
            </a:xfrm>
            <a:custGeom>
              <a:avLst/>
              <a:gdLst/>
              <a:ahLst/>
              <a:cxnLst/>
              <a:rect l="l" t="t" r="r" b="b"/>
              <a:pathLst>
                <a:path w="14547" h="14555" extrusionOk="0">
                  <a:moveTo>
                    <a:pt x="14375" y="173"/>
                  </a:moveTo>
                  <a:lnTo>
                    <a:pt x="14375" y="14382"/>
                  </a:lnTo>
                  <a:lnTo>
                    <a:pt x="172" y="14382"/>
                  </a:lnTo>
                  <a:lnTo>
                    <a:pt x="172" y="173"/>
                  </a:lnTo>
                  <a:close/>
                  <a:moveTo>
                    <a:pt x="0" y="1"/>
                  </a:moveTo>
                  <a:lnTo>
                    <a:pt x="0" y="14554"/>
                  </a:lnTo>
                  <a:lnTo>
                    <a:pt x="14547" y="14554"/>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3"/>
            <p:cNvSpPr/>
            <p:nvPr/>
          </p:nvSpPr>
          <p:spPr>
            <a:xfrm>
              <a:off x="6730711" y="6051178"/>
              <a:ext cx="672035" cy="647014"/>
            </a:xfrm>
            <a:custGeom>
              <a:avLst/>
              <a:gdLst/>
              <a:ahLst/>
              <a:cxnLst/>
              <a:rect l="l" t="t" r="r" b="b"/>
              <a:pathLst>
                <a:path w="14547" h="14547" extrusionOk="0">
                  <a:moveTo>
                    <a:pt x="14375" y="172"/>
                  </a:moveTo>
                  <a:lnTo>
                    <a:pt x="14375" y="14375"/>
                  </a:lnTo>
                  <a:lnTo>
                    <a:pt x="172" y="14375"/>
                  </a:lnTo>
                  <a:lnTo>
                    <a:pt x="172" y="172"/>
                  </a:lnTo>
                  <a:close/>
                  <a:moveTo>
                    <a:pt x="0" y="0"/>
                  </a:moveTo>
                  <a:lnTo>
                    <a:pt x="0" y="14547"/>
                  </a:lnTo>
                  <a:lnTo>
                    <a:pt x="14547" y="14547"/>
                  </a:lnTo>
                  <a:lnTo>
                    <a:pt x="14547"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3"/>
            <p:cNvSpPr/>
            <p:nvPr/>
          </p:nvSpPr>
          <p:spPr>
            <a:xfrm>
              <a:off x="6730711" y="6690508"/>
              <a:ext cx="672035" cy="647059"/>
            </a:xfrm>
            <a:custGeom>
              <a:avLst/>
              <a:gdLst/>
              <a:ahLst/>
              <a:cxnLst/>
              <a:rect l="l" t="t" r="r" b="b"/>
              <a:pathLst>
                <a:path w="14547" h="14548" extrusionOk="0">
                  <a:moveTo>
                    <a:pt x="14375" y="173"/>
                  </a:moveTo>
                  <a:lnTo>
                    <a:pt x="14375" y="14375"/>
                  </a:lnTo>
                  <a:lnTo>
                    <a:pt x="172" y="14375"/>
                  </a:lnTo>
                  <a:lnTo>
                    <a:pt x="172" y="173"/>
                  </a:lnTo>
                  <a:close/>
                  <a:moveTo>
                    <a:pt x="0" y="1"/>
                  </a:moveTo>
                  <a:lnTo>
                    <a:pt x="0" y="14547"/>
                  </a:lnTo>
                  <a:lnTo>
                    <a:pt x="14547" y="14547"/>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3"/>
            <p:cNvSpPr/>
            <p:nvPr/>
          </p:nvSpPr>
          <p:spPr>
            <a:xfrm>
              <a:off x="6730711" y="7329881"/>
              <a:ext cx="672035" cy="647326"/>
            </a:xfrm>
            <a:custGeom>
              <a:avLst/>
              <a:gdLst/>
              <a:ahLst/>
              <a:cxnLst/>
              <a:rect l="l" t="t" r="r" b="b"/>
              <a:pathLst>
                <a:path w="14547" h="14554" extrusionOk="0">
                  <a:moveTo>
                    <a:pt x="14375" y="172"/>
                  </a:moveTo>
                  <a:lnTo>
                    <a:pt x="14375" y="14382"/>
                  </a:lnTo>
                  <a:lnTo>
                    <a:pt x="172" y="14382"/>
                  </a:lnTo>
                  <a:lnTo>
                    <a:pt x="172" y="172"/>
                  </a:lnTo>
                  <a:close/>
                  <a:moveTo>
                    <a:pt x="0" y="0"/>
                  </a:moveTo>
                  <a:lnTo>
                    <a:pt x="0" y="14554"/>
                  </a:lnTo>
                  <a:lnTo>
                    <a:pt x="14547" y="14554"/>
                  </a:lnTo>
                  <a:lnTo>
                    <a:pt x="14547"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3"/>
            <p:cNvSpPr/>
            <p:nvPr/>
          </p:nvSpPr>
          <p:spPr>
            <a:xfrm>
              <a:off x="6730711" y="9247913"/>
              <a:ext cx="672035" cy="647370"/>
            </a:xfrm>
            <a:custGeom>
              <a:avLst/>
              <a:gdLst/>
              <a:ahLst/>
              <a:cxnLst/>
              <a:rect l="l" t="t" r="r" b="b"/>
              <a:pathLst>
                <a:path w="14547" h="14555" extrusionOk="0">
                  <a:moveTo>
                    <a:pt x="14375" y="173"/>
                  </a:moveTo>
                  <a:lnTo>
                    <a:pt x="14375" y="14382"/>
                  </a:lnTo>
                  <a:lnTo>
                    <a:pt x="172" y="14382"/>
                  </a:lnTo>
                  <a:lnTo>
                    <a:pt x="172" y="173"/>
                  </a:lnTo>
                  <a:close/>
                  <a:moveTo>
                    <a:pt x="0" y="1"/>
                  </a:moveTo>
                  <a:lnTo>
                    <a:pt x="0" y="14554"/>
                  </a:lnTo>
                  <a:lnTo>
                    <a:pt x="14547" y="14554"/>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3"/>
            <p:cNvSpPr/>
            <p:nvPr/>
          </p:nvSpPr>
          <p:spPr>
            <a:xfrm>
              <a:off x="6730711" y="8608584"/>
              <a:ext cx="672035" cy="647326"/>
            </a:xfrm>
            <a:custGeom>
              <a:avLst/>
              <a:gdLst/>
              <a:ahLst/>
              <a:cxnLst/>
              <a:rect l="l" t="t" r="r" b="b"/>
              <a:pathLst>
                <a:path w="14547" h="14554" extrusionOk="0">
                  <a:moveTo>
                    <a:pt x="14375" y="173"/>
                  </a:moveTo>
                  <a:lnTo>
                    <a:pt x="14375" y="14382"/>
                  </a:lnTo>
                  <a:lnTo>
                    <a:pt x="172" y="14382"/>
                  </a:lnTo>
                  <a:lnTo>
                    <a:pt x="172" y="173"/>
                  </a:lnTo>
                  <a:close/>
                  <a:moveTo>
                    <a:pt x="0" y="0"/>
                  </a:moveTo>
                  <a:lnTo>
                    <a:pt x="0" y="14554"/>
                  </a:lnTo>
                  <a:lnTo>
                    <a:pt x="14547" y="14554"/>
                  </a:lnTo>
                  <a:lnTo>
                    <a:pt x="14547"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3"/>
            <p:cNvSpPr/>
            <p:nvPr/>
          </p:nvSpPr>
          <p:spPr>
            <a:xfrm>
              <a:off x="-1238080" y="9887263"/>
              <a:ext cx="672035" cy="647370"/>
            </a:xfrm>
            <a:custGeom>
              <a:avLst/>
              <a:gdLst/>
              <a:ahLst/>
              <a:cxnLst/>
              <a:rect l="l" t="t" r="r" b="b"/>
              <a:pathLst>
                <a:path w="14547" h="14555" extrusionOk="0">
                  <a:moveTo>
                    <a:pt x="14374" y="173"/>
                  </a:moveTo>
                  <a:lnTo>
                    <a:pt x="14374" y="14382"/>
                  </a:lnTo>
                  <a:lnTo>
                    <a:pt x="172" y="14382"/>
                  </a:lnTo>
                  <a:lnTo>
                    <a:pt x="172" y="173"/>
                  </a:lnTo>
                  <a:close/>
                  <a:moveTo>
                    <a:pt x="0" y="1"/>
                  </a:moveTo>
                  <a:lnTo>
                    <a:pt x="0" y="14554"/>
                  </a:lnTo>
                  <a:lnTo>
                    <a:pt x="14547" y="14554"/>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3"/>
            <p:cNvSpPr/>
            <p:nvPr/>
          </p:nvSpPr>
          <p:spPr>
            <a:xfrm>
              <a:off x="-574041" y="9887263"/>
              <a:ext cx="672081" cy="647370"/>
            </a:xfrm>
            <a:custGeom>
              <a:avLst/>
              <a:gdLst/>
              <a:ahLst/>
              <a:cxnLst/>
              <a:rect l="l" t="t" r="r" b="b"/>
              <a:pathLst>
                <a:path w="14548" h="14555" extrusionOk="0">
                  <a:moveTo>
                    <a:pt x="14375" y="173"/>
                  </a:moveTo>
                  <a:lnTo>
                    <a:pt x="14375" y="14382"/>
                  </a:lnTo>
                  <a:lnTo>
                    <a:pt x="173" y="14382"/>
                  </a:lnTo>
                  <a:lnTo>
                    <a:pt x="173" y="173"/>
                  </a:lnTo>
                  <a:close/>
                  <a:moveTo>
                    <a:pt x="0" y="1"/>
                  </a:moveTo>
                  <a:lnTo>
                    <a:pt x="0" y="14554"/>
                  </a:lnTo>
                  <a:lnTo>
                    <a:pt x="14547" y="14554"/>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3"/>
            <p:cNvSpPr/>
            <p:nvPr/>
          </p:nvSpPr>
          <p:spPr>
            <a:xfrm>
              <a:off x="89999" y="9887263"/>
              <a:ext cx="672081" cy="647370"/>
            </a:xfrm>
            <a:custGeom>
              <a:avLst/>
              <a:gdLst/>
              <a:ahLst/>
              <a:cxnLst/>
              <a:rect l="l" t="t" r="r" b="b"/>
              <a:pathLst>
                <a:path w="14548" h="14555" extrusionOk="0">
                  <a:moveTo>
                    <a:pt x="14375" y="173"/>
                  </a:moveTo>
                  <a:lnTo>
                    <a:pt x="14375" y="14382"/>
                  </a:lnTo>
                  <a:lnTo>
                    <a:pt x="173" y="14382"/>
                  </a:lnTo>
                  <a:lnTo>
                    <a:pt x="173" y="173"/>
                  </a:lnTo>
                  <a:close/>
                  <a:moveTo>
                    <a:pt x="1" y="1"/>
                  </a:moveTo>
                  <a:lnTo>
                    <a:pt x="1" y="14554"/>
                  </a:lnTo>
                  <a:lnTo>
                    <a:pt x="14548" y="14554"/>
                  </a:lnTo>
                  <a:lnTo>
                    <a:pt x="14548"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3"/>
            <p:cNvSpPr/>
            <p:nvPr/>
          </p:nvSpPr>
          <p:spPr>
            <a:xfrm>
              <a:off x="754085" y="9887263"/>
              <a:ext cx="672081" cy="647370"/>
            </a:xfrm>
            <a:custGeom>
              <a:avLst/>
              <a:gdLst/>
              <a:ahLst/>
              <a:cxnLst/>
              <a:rect l="l" t="t" r="r" b="b"/>
              <a:pathLst>
                <a:path w="14548" h="14555" extrusionOk="0">
                  <a:moveTo>
                    <a:pt x="14375" y="173"/>
                  </a:moveTo>
                  <a:lnTo>
                    <a:pt x="14375" y="14382"/>
                  </a:lnTo>
                  <a:lnTo>
                    <a:pt x="173" y="14382"/>
                  </a:lnTo>
                  <a:lnTo>
                    <a:pt x="173" y="173"/>
                  </a:lnTo>
                  <a:close/>
                  <a:moveTo>
                    <a:pt x="0" y="1"/>
                  </a:moveTo>
                  <a:lnTo>
                    <a:pt x="0" y="14554"/>
                  </a:lnTo>
                  <a:lnTo>
                    <a:pt x="14547" y="14554"/>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3"/>
            <p:cNvSpPr/>
            <p:nvPr/>
          </p:nvSpPr>
          <p:spPr>
            <a:xfrm>
              <a:off x="1418125" y="9887263"/>
              <a:ext cx="672405" cy="647370"/>
            </a:xfrm>
            <a:custGeom>
              <a:avLst/>
              <a:gdLst/>
              <a:ahLst/>
              <a:cxnLst/>
              <a:rect l="l" t="t" r="r" b="b"/>
              <a:pathLst>
                <a:path w="14555" h="14555" extrusionOk="0">
                  <a:moveTo>
                    <a:pt x="14382" y="173"/>
                  </a:moveTo>
                  <a:lnTo>
                    <a:pt x="14382" y="14382"/>
                  </a:lnTo>
                  <a:lnTo>
                    <a:pt x="173" y="14382"/>
                  </a:lnTo>
                  <a:lnTo>
                    <a:pt x="173" y="173"/>
                  </a:lnTo>
                  <a:close/>
                  <a:moveTo>
                    <a:pt x="1" y="1"/>
                  </a:moveTo>
                  <a:lnTo>
                    <a:pt x="1" y="14554"/>
                  </a:lnTo>
                  <a:lnTo>
                    <a:pt x="14554" y="14554"/>
                  </a:lnTo>
                  <a:lnTo>
                    <a:pt x="14554"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3"/>
            <p:cNvSpPr/>
            <p:nvPr/>
          </p:nvSpPr>
          <p:spPr>
            <a:xfrm>
              <a:off x="2082211" y="9887263"/>
              <a:ext cx="672358" cy="647370"/>
            </a:xfrm>
            <a:custGeom>
              <a:avLst/>
              <a:gdLst/>
              <a:ahLst/>
              <a:cxnLst/>
              <a:rect l="l" t="t" r="r" b="b"/>
              <a:pathLst>
                <a:path w="14554" h="14555" extrusionOk="0">
                  <a:moveTo>
                    <a:pt x="14382" y="173"/>
                  </a:moveTo>
                  <a:lnTo>
                    <a:pt x="14382" y="14382"/>
                  </a:lnTo>
                  <a:lnTo>
                    <a:pt x="173" y="14382"/>
                  </a:lnTo>
                  <a:lnTo>
                    <a:pt x="173" y="173"/>
                  </a:lnTo>
                  <a:close/>
                  <a:moveTo>
                    <a:pt x="0" y="1"/>
                  </a:moveTo>
                  <a:lnTo>
                    <a:pt x="0" y="14554"/>
                  </a:lnTo>
                  <a:lnTo>
                    <a:pt x="14554" y="14554"/>
                  </a:lnTo>
                  <a:lnTo>
                    <a:pt x="14554"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3"/>
            <p:cNvSpPr/>
            <p:nvPr/>
          </p:nvSpPr>
          <p:spPr>
            <a:xfrm>
              <a:off x="2746251" y="9887263"/>
              <a:ext cx="672405" cy="647370"/>
            </a:xfrm>
            <a:custGeom>
              <a:avLst/>
              <a:gdLst/>
              <a:ahLst/>
              <a:cxnLst/>
              <a:rect l="l" t="t" r="r" b="b"/>
              <a:pathLst>
                <a:path w="14555" h="14555" extrusionOk="0">
                  <a:moveTo>
                    <a:pt x="14382" y="173"/>
                  </a:moveTo>
                  <a:lnTo>
                    <a:pt x="14382" y="14382"/>
                  </a:lnTo>
                  <a:lnTo>
                    <a:pt x="173" y="14382"/>
                  </a:lnTo>
                  <a:lnTo>
                    <a:pt x="173" y="173"/>
                  </a:lnTo>
                  <a:close/>
                  <a:moveTo>
                    <a:pt x="1" y="1"/>
                  </a:moveTo>
                  <a:lnTo>
                    <a:pt x="1" y="14554"/>
                  </a:lnTo>
                  <a:lnTo>
                    <a:pt x="14554" y="14554"/>
                  </a:lnTo>
                  <a:lnTo>
                    <a:pt x="14554"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3"/>
            <p:cNvSpPr/>
            <p:nvPr/>
          </p:nvSpPr>
          <p:spPr>
            <a:xfrm>
              <a:off x="3410337" y="9887263"/>
              <a:ext cx="672358" cy="647370"/>
            </a:xfrm>
            <a:custGeom>
              <a:avLst/>
              <a:gdLst/>
              <a:ahLst/>
              <a:cxnLst/>
              <a:rect l="l" t="t" r="r" b="b"/>
              <a:pathLst>
                <a:path w="14554" h="14555" extrusionOk="0">
                  <a:moveTo>
                    <a:pt x="14382" y="173"/>
                  </a:moveTo>
                  <a:lnTo>
                    <a:pt x="14382" y="14382"/>
                  </a:lnTo>
                  <a:lnTo>
                    <a:pt x="173" y="14382"/>
                  </a:lnTo>
                  <a:lnTo>
                    <a:pt x="173" y="173"/>
                  </a:lnTo>
                  <a:close/>
                  <a:moveTo>
                    <a:pt x="0" y="1"/>
                  </a:moveTo>
                  <a:lnTo>
                    <a:pt x="0" y="14554"/>
                  </a:lnTo>
                  <a:lnTo>
                    <a:pt x="14554" y="14554"/>
                  </a:lnTo>
                  <a:lnTo>
                    <a:pt x="14554"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3"/>
            <p:cNvSpPr/>
            <p:nvPr/>
          </p:nvSpPr>
          <p:spPr>
            <a:xfrm>
              <a:off x="4074376" y="9887263"/>
              <a:ext cx="672405" cy="647370"/>
            </a:xfrm>
            <a:custGeom>
              <a:avLst/>
              <a:gdLst/>
              <a:ahLst/>
              <a:cxnLst/>
              <a:rect l="l" t="t" r="r" b="b"/>
              <a:pathLst>
                <a:path w="14555" h="14555" extrusionOk="0">
                  <a:moveTo>
                    <a:pt x="14382" y="173"/>
                  </a:moveTo>
                  <a:lnTo>
                    <a:pt x="14382" y="14382"/>
                  </a:lnTo>
                  <a:lnTo>
                    <a:pt x="173" y="14382"/>
                  </a:lnTo>
                  <a:lnTo>
                    <a:pt x="173" y="173"/>
                  </a:lnTo>
                  <a:close/>
                  <a:moveTo>
                    <a:pt x="1" y="1"/>
                  </a:moveTo>
                  <a:lnTo>
                    <a:pt x="1" y="14554"/>
                  </a:lnTo>
                  <a:lnTo>
                    <a:pt x="14554" y="14554"/>
                  </a:lnTo>
                  <a:lnTo>
                    <a:pt x="14554"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3"/>
            <p:cNvSpPr/>
            <p:nvPr/>
          </p:nvSpPr>
          <p:spPr>
            <a:xfrm>
              <a:off x="4738462" y="9887263"/>
              <a:ext cx="672358" cy="647370"/>
            </a:xfrm>
            <a:custGeom>
              <a:avLst/>
              <a:gdLst/>
              <a:ahLst/>
              <a:cxnLst/>
              <a:rect l="l" t="t" r="r" b="b"/>
              <a:pathLst>
                <a:path w="14554" h="14555" extrusionOk="0">
                  <a:moveTo>
                    <a:pt x="14382" y="173"/>
                  </a:moveTo>
                  <a:lnTo>
                    <a:pt x="14382" y="14382"/>
                  </a:lnTo>
                  <a:lnTo>
                    <a:pt x="172" y="14382"/>
                  </a:lnTo>
                  <a:lnTo>
                    <a:pt x="172" y="173"/>
                  </a:lnTo>
                  <a:close/>
                  <a:moveTo>
                    <a:pt x="0" y="1"/>
                  </a:moveTo>
                  <a:lnTo>
                    <a:pt x="0" y="14554"/>
                  </a:lnTo>
                  <a:lnTo>
                    <a:pt x="14554" y="14554"/>
                  </a:lnTo>
                  <a:lnTo>
                    <a:pt x="14554"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3"/>
            <p:cNvSpPr/>
            <p:nvPr/>
          </p:nvSpPr>
          <p:spPr>
            <a:xfrm>
              <a:off x="5402825" y="9887263"/>
              <a:ext cx="672081" cy="647370"/>
            </a:xfrm>
            <a:custGeom>
              <a:avLst/>
              <a:gdLst/>
              <a:ahLst/>
              <a:cxnLst/>
              <a:rect l="l" t="t" r="r" b="b"/>
              <a:pathLst>
                <a:path w="14548" h="14555" extrusionOk="0">
                  <a:moveTo>
                    <a:pt x="14375" y="173"/>
                  </a:moveTo>
                  <a:lnTo>
                    <a:pt x="14375" y="14382"/>
                  </a:lnTo>
                  <a:lnTo>
                    <a:pt x="173" y="14382"/>
                  </a:lnTo>
                  <a:lnTo>
                    <a:pt x="173" y="173"/>
                  </a:lnTo>
                  <a:close/>
                  <a:moveTo>
                    <a:pt x="1" y="1"/>
                  </a:moveTo>
                  <a:lnTo>
                    <a:pt x="1" y="14554"/>
                  </a:lnTo>
                  <a:lnTo>
                    <a:pt x="14547" y="14554"/>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3"/>
            <p:cNvSpPr/>
            <p:nvPr/>
          </p:nvSpPr>
          <p:spPr>
            <a:xfrm>
              <a:off x="6066911" y="9887263"/>
              <a:ext cx="672035" cy="647370"/>
            </a:xfrm>
            <a:custGeom>
              <a:avLst/>
              <a:gdLst/>
              <a:ahLst/>
              <a:cxnLst/>
              <a:rect l="l" t="t" r="r" b="b"/>
              <a:pathLst>
                <a:path w="14547" h="14555" extrusionOk="0">
                  <a:moveTo>
                    <a:pt x="14375" y="173"/>
                  </a:moveTo>
                  <a:lnTo>
                    <a:pt x="14375" y="14382"/>
                  </a:lnTo>
                  <a:lnTo>
                    <a:pt x="172" y="14382"/>
                  </a:lnTo>
                  <a:lnTo>
                    <a:pt x="172" y="173"/>
                  </a:lnTo>
                  <a:close/>
                  <a:moveTo>
                    <a:pt x="0" y="1"/>
                  </a:moveTo>
                  <a:lnTo>
                    <a:pt x="0" y="14554"/>
                  </a:lnTo>
                  <a:lnTo>
                    <a:pt x="14547" y="14554"/>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3"/>
            <p:cNvSpPr/>
            <p:nvPr/>
          </p:nvSpPr>
          <p:spPr>
            <a:xfrm>
              <a:off x="6730786" y="9887263"/>
              <a:ext cx="672035" cy="647370"/>
            </a:xfrm>
            <a:custGeom>
              <a:avLst/>
              <a:gdLst/>
              <a:ahLst/>
              <a:cxnLst/>
              <a:rect l="l" t="t" r="r" b="b"/>
              <a:pathLst>
                <a:path w="14547" h="14555" extrusionOk="0">
                  <a:moveTo>
                    <a:pt x="14375" y="173"/>
                  </a:moveTo>
                  <a:lnTo>
                    <a:pt x="14375" y="14382"/>
                  </a:lnTo>
                  <a:lnTo>
                    <a:pt x="172" y="14382"/>
                  </a:lnTo>
                  <a:lnTo>
                    <a:pt x="172" y="173"/>
                  </a:lnTo>
                  <a:close/>
                  <a:moveTo>
                    <a:pt x="0" y="1"/>
                  </a:moveTo>
                  <a:lnTo>
                    <a:pt x="0" y="14554"/>
                  </a:lnTo>
                  <a:lnTo>
                    <a:pt x="14547" y="14554"/>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3"/>
            <p:cNvSpPr/>
            <p:nvPr/>
          </p:nvSpPr>
          <p:spPr>
            <a:xfrm>
              <a:off x="7395036" y="5411805"/>
              <a:ext cx="672035" cy="647059"/>
            </a:xfrm>
            <a:custGeom>
              <a:avLst/>
              <a:gdLst/>
              <a:ahLst/>
              <a:cxnLst/>
              <a:rect l="l" t="t" r="r" b="b"/>
              <a:pathLst>
                <a:path w="14547" h="14548" extrusionOk="0">
                  <a:moveTo>
                    <a:pt x="14375" y="173"/>
                  </a:moveTo>
                  <a:lnTo>
                    <a:pt x="14375" y="14375"/>
                  </a:lnTo>
                  <a:lnTo>
                    <a:pt x="172" y="14375"/>
                  </a:lnTo>
                  <a:lnTo>
                    <a:pt x="172" y="173"/>
                  </a:lnTo>
                  <a:close/>
                  <a:moveTo>
                    <a:pt x="0" y="1"/>
                  </a:moveTo>
                  <a:lnTo>
                    <a:pt x="0" y="14547"/>
                  </a:lnTo>
                  <a:lnTo>
                    <a:pt x="14547" y="14547"/>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3"/>
            <p:cNvSpPr/>
            <p:nvPr/>
          </p:nvSpPr>
          <p:spPr>
            <a:xfrm>
              <a:off x="7395036" y="7969210"/>
              <a:ext cx="672035" cy="647370"/>
            </a:xfrm>
            <a:custGeom>
              <a:avLst/>
              <a:gdLst/>
              <a:ahLst/>
              <a:cxnLst/>
              <a:rect l="l" t="t" r="r" b="b"/>
              <a:pathLst>
                <a:path w="14547" h="14555" extrusionOk="0">
                  <a:moveTo>
                    <a:pt x="14375" y="173"/>
                  </a:moveTo>
                  <a:lnTo>
                    <a:pt x="14375" y="14382"/>
                  </a:lnTo>
                  <a:lnTo>
                    <a:pt x="172" y="14382"/>
                  </a:lnTo>
                  <a:lnTo>
                    <a:pt x="172" y="173"/>
                  </a:lnTo>
                  <a:close/>
                  <a:moveTo>
                    <a:pt x="0" y="1"/>
                  </a:moveTo>
                  <a:lnTo>
                    <a:pt x="0" y="14554"/>
                  </a:lnTo>
                  <a:lnTo>
                    <a:pt x="14547" y="14554"/>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3"/>
            <p:cNvSpPr/>
            <p:nvPr/>
          </p:nvSpPr>
          <p:spPr>
            <a:xfrm>
              <a:off x="7395036" y="6051178"/>
              <a:ext cx="672035" cy="647014"/>
            </a:xfrm>
            <a:custGeom>
              <a:avLst/>
              <a:gdLst/>
              <a:ahLst/>
              <a:cxnLst/>
              <a:rect l="l" t="t" r="r" b="b"/>
              <a:pathLst>
                <a:path w="14547" h="14547" extrusionOk="0">
                  <a:moveTo>
                    <a:pt x="14375" y="172"/>
                  </a:moveTo>
                  <a:lnTo>
                    <a:pt x="14375" y="14375"/>
                  </a:lnTo>
                  <a:lnTo>
                    <a:pt x="172" y="14375"/>
                  </a:lnTo>
                  <a:lnTo>
                    <a:pt x="172" y="172"/>
                  </a:lnTo>
                  <a:close/>
                  <a:moveTo>
                    <a:pt x="0" y="0"/>
                  </a:moveTo>
                  <a:lnTo>
                    <a:pt x="0" y="14547"/>
                  </a:lnTo>
                  <a:lnTo>
                    <a:pt x="14547" y="14547"/>
                  </a:lnTo>
                  <a:lnTo>
                    <a:pt x="14547"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3"/>
            <p:cNvSpPr/>
            <p:nvPr/>
          </p:nvSpPr>
          <p:spPr>
            <a:xfrm>
              <a:off x="7395036" y="6690508"/>
              <a:ext cx="672035" cy="647059"/>
            </a:xfrm>
            <a:custGeom>
              <a:avLst/>
              <a:gdLst/>
              <a:ahLst/>
              <a:cxnLst/>
              <a:rect l="l" t="t" r="r" b="b"/>
              <a:pathLst>
                <a:path w="14547" h="14548" extrusionOk="0">
                  <a:moveTo>
                    <a:pt x="14375" y="173"/>
                  </a:moveTo>
                  <a:lnTo>
                    <a:pt x="14375" y="14375"/>
                  </a:lnTo>
                  <a:lnTo>
                    <a:pt x="172" y="14375"/>
                  </a:lnTo>
                  <a:lnTo>
                    <a:pt x="172" y="173"/>
                  </a:lnTo>
                  <a:close/>
                  <a:moveTo>
                    <a:pt x="0" y="1"/>
                  </a:moveTo>
                  <a:lnTo>
                    <a:pt x="0" y="14547"/>
                  </a:lnTo>
                  <a:lnTo>
                    <a:pt x="14547" y="14547"/>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3"/>
            <p:cNvSpPr/>
            <p:nvPr/>
          </p:nvSpPr>
          <p:spPr>
            <a:xfrm>
              <a:off x="7395036" y="7329881"/>
              <a:ext cx="672035" cy="647326"/>
            </a:xfrm>
            <a:custGeom>
              <a:avLst/>
              <a:gdLst/>
              <a:ahLst/>
              <a:cxnLst/>
              <a:rect l="l" t="t" r="r" b="b"/>
              <a:pathLst>
                <a:path w="14547" h="14554" extrusionOk="0">
                  <a:moveTo>
                    <a:pt x="14375" y="172"/>
                  </a:moveTo>
                  <a:lnTo>
                    <a:pt x="14375" y="14382"/>
                  </a:lnTo>
                  <a:lnTo>
                    <a:pt x="172" y="14382"/>
                  </a:lnTo>
                  <a:lnTo>
                    <a:pt x="172" y="172"/>
                  </a:lnTo>
                  <a:close/>
                  <a:moveTo>
                    <a:pt x="0" y="0"/>
                  </a:moveTo>
                  <a:lnTo>
                    <a:pt x="0" y="14554"/>
                  </a:lnTo>
                  <a:lnTo>
                    <a:pt x="14547" y="14554"/>
                  </a:lnTo>
                  <a:lnTo>
                    <a:pt x="14547"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3"/>
            <p:cNvSpPr/>
            <p:nvPr/>
          </p:nvSpPr>
          <p:spPr>
            <a:xfrm>
              <a:off x="7395036" y="9247913"/>
              <a:ext cx="672035" cy="647370"/>
            </a:xfrm>
            <a:custGeom>
              <a:avLst/>
              <a:gdLst/>
              <a:ahLst/>
              <a:cxnLst/>
              <a:rect l="l" t="t" r="r" b="b"/>
              <a:pathLst>
                <a:path w="14547" h="14555" extrusionOk="0">
                  <a:moveTo>
                    <a:pt x="14375" y="173"/>
                  </a:moveTo>
                  <a:lnTo>
                    <a:pt x="14375" y="14382"/>
                  </a:lnTo>
                  <a:lnTo>
                    <a:pt x="172" y="14382"/>
                  </a:lnTo>
                  <a:lnTo>
                    <a:pt x="172" y="173"/>
                  </a:lnTo>
                  <a:close/>
                  <a:moveTo>
                    <a:pt x="0" y="1"/>
                  </a:moveTo>
                  <a:lnTo>
                    <a:pt x="0" y="14554"/>
                  </a:lnTo>
                  <a:lnTo>
                    <a:pt x="14547" y="14554"/>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3"/>
            <p:cNvSpPr/>
            <p:nvPr/>
          </p:nvSpPr>
          <p:spPr>
            <a:xfrm>
              <a:off x="7395036" y="8608584"/>
              <a:ext cx="672035" cy="647326"/>
            </a:xfrm>
            <a:custGeom>
              <a:avLst/>
              <a:gdLst/>
              <a:ahLst/>
              <a:cxnLst/>
              <a:rect l="l" t="t" r="r" b="b"/>
              <a:pathLst>
                <a:path w="14547" h="14554" extrusionOk="0">
                  <a:moveTo>
                    <a:pt x="14375" y="173"/>
                  </a:moveTo>
                  <a:lnTo>
                    <a:pt x="14375" y="14382"/>
                  </a:lnTo>
                  <a:lnTo>
                    <a:pt x="172" y="14382"/>
                  </a:lnTo>
                  <a:lnTo>
                    <a:pt x="172" y="173"/>
                  </a:lnTo>
                  <a:close/>
                  <a:moveTo>
                    <a:pt x="0" y="0"/>
                  </a:moveTo>
                  <a:lnTo>
                    <a:pt x="0" y="14554"/>
                  </a:lnTo>
                  <a:lnTo>
                    <a:pt x="14547" y="14554"/>
                  </a:lnTo>
                  <a:lnTo>
                    <a:pt x="14547"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3"/>
            <p:cNvSpPr/>
            <p:nvPr/>
          </p:nvSpPr>
          <p:spPr>
            <a:xfrm>
              <a:off x="7395111" y="9887263"/>
              <a:ext cx="672035" cy="647370"/>
            </a:xfrm>
            <a:custGeom>
              <a:avLst/>
              <a:gdLst/>
              <a:ahLst/>
              <a:cxnLst/>
              <a:rect l="l" t="t" r="r" b="b"/>
              <a:pathLst>
                <a:path w="14547" h="14555" extrusionOk="0">
                  <a:moveTo>
                    <a:pt x="14375" y="173"/>
                  </a:moveTo>
                  <a:lnTo>
                    <a:pt x="14375" y="14382"/>
                  </a:lnTo>
                  <a:lnTo>
                    <a:pt x="172" y="14382"/>
                  </a:lnTo>
                  <a:lnTo>
                    <a:pt x="172" y="173"/>
                  </a:lnTo>
                  <a:close/>
                  <a:moveTo>
                    <a:pt x="0" y="1"/>
                  </a:moveTo>
                  <a:lnTo>
                    <a:pt x="0" y="14554"/>
                  </a:lnTo>
                  <a:lnTo>
                    <a:pt x="14547" y="14554"/>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1" name="Google Shape;241;p3"/>
          <p:cNvSpPr txBox="1">
            <a:spLocks noGrp="1"/>
          </p:cNvSpPr>
          <p:nvPr>
            <p:ph type="title"/>
          </p:nvPr>
        </p:nvSpPr>
        <p:spPr>
          <a:xfrm>
            <a:off x="4844575" y="2821450"/>
            <a:ext cx="3586200" cy="1185900"/>
          </a:xfrm>
          <a:prstGeom prst="rect">
            <a:avLst/>
          </a:prstGeom>
        </p:spPr>
        <p:txBody>
          <a:bodyPr spcFirstLastPara="1" wrap="square" lIns="91425" tIns="91425" rIns="91425" bIns="91425" anchor="ctr" anchorCtr="0">
            <a:noAutofit/>
          </a:bodyPr>
          <a:lstStyle>
            <a:lvl1pPr lvl="0" algn="r">
              <a:spcBef>
                <a:spcPts val="0"/>
              </a:spcBef>
              <a:spcAft>
                <a:spcPts val="0"/>
              </a:spcAft>
              <a:buSzPts val="3600"/>
              <a:buNone/>
              <a:defRPr sz="42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242" name="Google Shape;242;p3"/>
          <p:cNvSpPr txBox="1">
            <a:spLocks noGrp="1"/>
          </p:cNvSpPr>
          <p:nvPr>
            <p:ph type="title" idx="2" hasCustomPrompt="1"/>
          </p:nvPr>
        </p:nvSpPr>
        <p:spPr>
          <a:xfrm>
            <a:off x="6699525" y="1137203"/>
            <a:ext cx="1249200" cy="11019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2000"/>
              <a:buNone/>
              <a:defRPr sz="7000">
                <a:solidFill>
                  <a:schemeClr val="accent1"/>
                </a:solidFill>
              </a:defRPr>
            </a:lvl1pPr>
            <a:lvl2pPr lvl="1" algn="r" rtl="0">
              <a:spcBef>
                <a:spcPts val="0"/>
              </a:spcBef>
              <a:spcAft>
                <a:spcPts val="0"/>
              </a:spcAft>
              <a:buSzPts val="12000"/>
              <a:buNone/>
              <a:defRPr sz="12000"/>
            </a:lvl2pPr>
            <a:lvl3pPr lvl="2" algn="r" rtl="0">
              <a:spcBef>
                <a:spcPts val="0"/>
              </a:spcBef>
              <a:spcAft>
                <a:spcPts val="0"/>
              </a:spcAft>
              <a:buSzPts val="12000"/>
              <a:buNone/>
              <a:defRPr sz="12000"/>
            </a:lvl3pPr>
            <a:lvl4pPr lvl="3" algn="r" rtl="0">
              <a:spcBef>
                <a:spcPts val="0"/>
              </a:spcBef>
              <a:spcAft>
                <a:spcPts val="0"/>
              </a:spcAft>
              <a:buSzPts val="12000"/>
              <a:buNone/>
              <a:defRPr sz="12000"/>
            </a:lvl4pPr>
            <a:lvl5pPr lvl="4" algn="r" rtl="0">
              <a:spcBef>
                <a:spcPts val="0"/>
              </a:spcBef>
              <a:spcAft>
                <a:spcPts val="0"/>
              </a:spcAft>
              <a:buSzPts val="12000"/>
              <a:buNone/>
              <a:defRPr sz="12000"/>
            </a:lvl5pPr>
            <a:lvl6pPr lvl="5" algn="r" rtl="0">
              <a:spcBef>
                <a:spcPts val="0"/>
              </a:spcBef>
              <a:spcAft>
                <a:spcPts val="0"/>
              </a:spcAft>
              <a:buSzPts val="12000"/>
              <a:buNone/>
              <a:defRPr sz="12000"/>
            </a:lvl6pPr>
            <a:lvl7pPr lvl="6" algn="r" rtl="0">
              <a:spcBef>
                <a:spcPts val="0"/>
              </a:spcBef>
              <a:spcAft>
                <a:spcPts val="0"/>
              </a:spcAft>
              <a:buSzPts val="12000"/>
              <a:buNone/>
              <a:defRPr sz="12000"/>
            </a:lvl7pPr>
            <a:lvl8pPr lvl="7" algn="r" rtl="0">
              <a:spcBef>
                <a:spcPts val="0"/>
              </a:spcBef>
              <a:spcAft>
                <a:spcPts val="0"/>
              </a:spcAft>
              <a:buSzPts val="12000"/>
              <a:buNone/>
              <a:defRPr sz="12000"/>
            </a:lvl8pPr>
            <a:lvl9pPr lvl="8" algn="r" rtl="0">
              <a:spcBef>
                <a:spcPts val="0"/>
              </a:spcBef>
              <a:spcAft>
                <a:spcPts val="0"/>
              </a:spcAft>
              <a:buSzPts val="12000"/>
              <a:buNone/>
              <a:defRPr sz="12000"/>
            </a:lvl9pPr>
          </a:lstStyle>
          <a:p>
            <a:r>
              <a:t>xx%</a:t>
            </a:r>
          </a:p>
        </p:txBody>
      </p:sp>
      <p:sp>
        <p:nvSpPr>
          <p:cNvPr id="243" name="Google Shape;243;p3"/>
          <p:cNvSpPr txBox="1">
            <a:spLocks noGrp="1"/>
          </p:cNvSpPr>
          <p:nvPr>
            <p:ph type="subTitle" idx="1"/>
          </p:nvPr>
        </p:nvSpPr>
        <p:spPr>
          <a:xfrm>
            <a:off x="5710025" y="4019125"/>
            <a:ext cx="2720700" cy="591900"/>
          </a:xfrm>
          <a:prstGeom prst="rect">
            <a:avLst/>
          </a:prstGeom>
        </p:spPr>
        <p:txBody>
          <a:bodyPr spcFirstLastPara="1" wrap="square" lIns="91425" tIns="91425" rIns="91425" bIns="91425" anchor="t" anchorCtr="0">
            <a:noAutofit/>
          </a:bodyPr>
          <a:lstStyle>
            <a:lvl1pPr lvl="0" algn="r">
              <a:lnSpc>
                <a:spcPct val="100000"/>
              </a:lnSpc>
              <a:spcBef>
                <a:spcPts val="0"/>
              </a:spcBef>
              <a:spcAft>
                <a:spcPts val="0"/>
              </a:spcAft>
              <a:buSzPts val="1800"/>
              <a:buNone/>
              <a:defRPr sz="1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grpSp>
        <p:nvGrpSpPr>
          <p:cNvPr id="244" name="Google Shape;244;p3"/>
          <p:cNvGrpSpPr/>
          <p:nvPr/>
        </p:nvGrpSpPr>
        <p:grpSpPr>
          <a:xfrm rot="10800000">
            <a:off x="7761965" y="403223"/>
            <a:ext cx="659180" cy="132291"/>
            <a:chOff x="713214" y="4594266"/>
            <a:chExt cx="659180" cy="132291"/>
          </a:xfrm>
        </p:grpSpPr>
        <p:sp>
          <p:nvSpPr>
            <p:cNvPr id="245" name="Google Shape;245;p3"/>
            <p:cNvSpPr/>
            <p:nvPr/>
          </p:nvSpPr>
          <p:spPr>
            <a:xfrm rot="-5400000">
              <a:off x="975194" y="4603895"/>
              <a:ext cx="132285" cy="113028"/>
            </a:xfrm>
            <a:custGeom>
              <a:avLst/>
              <a:gdLst/>
              <a:ahLst/>
              <a:cxnLst/>
              <a:rect l="l" t="t" r="r" b="b"/>
              <a:pathLst>
                <a:path w="2315" h="1978" extrusionOk="0">
                  <a:moveTo>
                    <a:pt x="980" y="0"/>
                  </a:moveTo>
                  <a:cubicBezTo>
                    <a:pt x="435" y="0"/>
                    <a:pt x="0" y="445"/>
                    <a:pt x="0" y="985"/>
                  </a:cubicBezTo>
                  <a:cubicBezTo>
                    <a:pt x="0" y="1583"/>
                    <a:pt x="490" y="1977"/>
                    <a:pt x="999" y="1977"/>
                  </a:cubicBezTo>
                  <a:cubicBezTo>
                    <a:pt x="1241" y="1977"/>
                    <a:pt x="1488" y="1888"/>
                    <a:pt x="1688" y="1688"/>
                  </a:cubicBezTo>
                  <a:cubicBezTo>
                    <a:pt x="2315" y="1061"/>
                    <a:pt x="1874" y="0"/>
                    <a:pt x="992" y="0"/>
                  </a:cubicBezTo>
                  <a:cubicBezTo>
                    <a:pt x="988" y="0"/>
                    <a:pt x="984" y="0"/>
                    <a:pt x="9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3"/>
            <p:cNvSpPr/>
            <p:nvPr/>
          </p:nvSpPr>
          <p:spPr>
            <a:xfrm rot="-5400000">
              <a:off x="703785" y="4603695"/>
              <a:ext cx="132285" cy="113428"/>
            </a:xfrm>
            <a:custGeom>
              <a:avLst/>
              <a:gdLst/>
              <a:ahLst/>
              <a:cxnLst/>
              <a:rect l="l" t="t" r="r" b="b"/>
              <a:pathLst>
                <a:path w="2315" h="1985" extrusionOk="0">
                  <a:moveTo>
                    <a:pt x="992" y="1"/>
                  </a:moveTo>
                  <a:cubicBezTo>
                    <a:pt x="441" y="1"/>
                    <a:pt x="0" y="448"/>
                    <a:pt x="0" y="992"/>
                  </a:cubicBezTo>
                  <a:cubicBezTo>
                    <a:pt x="0" y="1590"/>
                    <a:pt x="490" y="1985"/>
                    <a:pt x="999" y="1985"/>
                  </a:cubicBezTo>
                  <a:cubicBezTo>
                    <a:pt x="1241" y="1985"/>
                    <a:pt x="1488" y="1895"/>
                    <a:pt x="1688" y="1695"/>
                  </a:cubicBezTo>
                  <a:cubicBezTo>
                    <a:pt x="2315" y="1068"/>
                    <a:pt x="1874" y="1"/>
                    <a:pt x="9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3"/>
            <p:cNvSpPr/>
            <p:nvPr/>
          </p:nvSpPr>
          <p:spPr>
            <a:xfrm rot="10800000">
              <a:off x="1256032" y="4616736"/>
              <a:ext cx="116361" cy="109821"/>
            </a:xfrm>
            <a:custGeom>
              <a:avLst/>
              <a:gdLst/>
              <a:ahLst/>
              <a:cxnLst/>
              <a:rect l="l" t="t" r="r" b="b"/>
              <a:pathLst>
                <a:path w="4884" h="4609" extrusionOk="0">
                  <a:moveTo>
                    <a:pt x="2436" y="0"/>
                  </a:moveTo>
                  <a:cubicBezTo>
                    <a:pt x="2343" y="0"/>
                    <a:pt x="2250" y="5"/>
                    <a:pt x="2156" y="17"/>
                  </a:cubicBezTo>
                  <a:cubicBezTo>
                    <a:pt x="895" y="175"/>
                    <a:pt x="0" y="1325"/>
                    <a:pt x="152" y="2586"/>
                  </a:cubicBezTo>
                  <a:cubicBezTo>
                    <a:pt x="298" y="3755"/>
                    <a:pt x="1289" y="4608"/>
                    <a:pt x="2432" y="4608"/>
                  </a:cubicBezTo>
                  <a:cubicBezTo>
                    <a:pt x="2527" y="4608"/>
                    <a:pt x="2624" y="4602"/>
                    <a:pt x="2721" y="4590"/>
                  </a:cubicBezTo>
                  <a:cubicBezTo>
                    <a:pt x="3981" y="4439"/>
                    <a:pt x="4883" y="3288"/>
                    <a:pt x="4725" y="2021"/>
                  </a:cubicBezTo>
                  <a:cubicBezTo>
                    <a:pt x="4585" y="854"/>
                    <a:pt x="3588" y="0"/>
                    <a:pt x="243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70"/>
        <p:cNvGrpSpPr/>
        <p:nvPr/>
      </p:nvGrpSpPr>
      <p:grpSpPr>
        <a:xfrm>
          <a:off x="0" y="0"/>
          <a:ext cx="0" cy="0"/>
          <a:chOff x="0" y="0"/>
          <a:chExt cx="0" cy="0"/>
        </a:xfrm>
      </p:grpSpPr>
      <p:grpSp>
        <p:nvGrpSpPr>
          <p:cNvPr id="371" name="Google Shape;371;p5"/>
          <p:cNvGrpSpPr/>
          <p:nvPr/>
        </p:nvGrpSpPr>
        <p:grpSpPr>
          <a:xfrm>
            <a:off x="-43" y="10353"/>
            <a:ext cx="9144320" cy="5122828"/>
            <a:chOff x="-1238155" y="5411805"/>
            <a:chExt cx="9305302" cy="5122828"/>
          </a:xfrm>
        </p:grpSpPr>
        <p:sp>
          <p:nvSpPr>
            <p:cNvPr id="372" name="Google Shape;372;p5"/>
            <p:cNvSpPr/>
            <p:nvPr/>
          </p:nvSpPr>
          <p:spPr>
            <a:xfrm>
              <a:off x="-1238155" y="5411805"/>
              <a:ext cx="672035" cy="647059"/>
            </a:xfrm>
            <a:custGeom>
              <a:avLst/>
              <a:gdLst/>
              <a:ahLst/>
              <a:cxnLst/>
              <a:rect l="l" t="t" r="r" b="b"/>
              <a:pathLst>
                <a:path w="14547" h="14548" extrusionOk="0">
                  <a:moveTo>
                    <a:pt x="14374" y="173"/>
                  </a:moveTo>
                  <a:lnTo>
                    <a:pt x="14374" y="14375"/>
                  </a:lnTo>
                  <a:lnTo>
                    <a:pt x="172" y="14375"/>
                  </a:lnTo>
                  <a:lnTo>
                    <a:pt x="172" y="173"/>
                  </a:lnTo>
                  <a:close/>
                  <a:moveTo>
                    <a:pt x="0" y="1"/>
                  </a:moveTo>
                  <a:lnTo>
                    <a:pt x="0" y="14547"/>
                  </a:lnTo>
                  <a:lnTo>
                    <a:pt x="14547" y="14547"/>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5"/>
            <p:cNvSpPr/>
            <p:nvPr/>
          </p:nvSpPr>
          <p:spPr>
            <a:xfrm>
              <a:off x="-574116" y="5411805"/>
              <a:ext cx="672081" cy="647059"/>
            </a:xfrm>
            <a:custGeom>
              <a:avLst/>
              <a:gdLst/>
              <a:ahLst/>
              <a:cxnLst/>
              <a:rect l="l" t="t" r="r" b="b"/>
              <a:pathLst>
                <a:path w="14548" h="14548" extrusionOk="0">
                  <a:moveTo>
                    <a:pt x="14375" y="173"/>
                  </a:moveTo>
                  <a:lnTo>
                    <a:pt x="14375" y="14375"/>
                  </a:lnTo>
                  <a:lnTo>
                    <a:pt x="173" y="14375"/>
                  </a:lnTo>
                  <a:lnTo>
                    <a:pt x="173" y="173"/>
                  </a:lnTo>
                  <a:close/>
                  <a:moveTo>
                    <a:pt x="0" y="1"/>
                  </a:moveTo>
                  <a:lnTo>
                    <a:pt x="0" y="14547"/>
                  </a:lnTo>
                  <a:lnTo>
                    <a:pt x="14547" y="14547"/>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5"/>
            <p:cNvSpPr/>
            <p:nvPr/>
          </p:nvSpPr>
          <p:spPr>
            <a:xfrm>
              <a:off x="89924" y="5411805"/>
              <a:ext cx="672081" cy="647059"/>
            </a:xfrm>
            <a:custGeom>
              <a:avLst/>
              <a:gdLst/>
              <a:ahLst/>
              <a:cxnLst/>
              <a:rect l="l" t="t" r="r" b="b"/>
              <a:pathLst>
                <a:path w="14548" h="14548" extrusionOk="0">
                  <a:moveTo>
                    <a:pt x="14375" y="173"/>
                  </a:moveTo>
                  <a:lnTo>
                    <a:pt x="14375" y="14375"/>
                  </a:lnTo>
                  <a:lnTo>
                    <a:pt x="173" y="14375"/>
                  </a:lnTo>
                  <a:lnTo>
                    <a:pt x="173" y="173"/>
                  </a:lnTo>
                  <a:close/>
                  <a:moveTo>
                    <a:pt x="1" y="1"/>
                  </a:moveTo>
                  <a:lnTo>
                    <a:pt x="1" y="14547"/>
                  </a:lnTo>
                  <a:lnTo>
                    <a:pt x="14548" y="14547"/>
                  </a:lnTo>
                  <a:lnTo>
                    <a:pt x="14548"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5"/>
            <p:cNvSpPr/>
            <p:nvPr/>
          </p:nvSpPr>
          <p:spPr>
            <a:xfrm>
              <a:off x="754010" y="5411805"/>
              <a:ext cx="672081" cy="647059"/>
            </a:xfrm>
            <a:custGeom>
              <a:avLst/>
              <a:gdLst/>
              <a:ahLst/>
              <a:cxnLst/>
              <a:rect l="l" t="t" r="r" b="b"/>
              <a:pathLst>
                <a:path w="14548" h="14548" extrusionOk="0">
                  <a:moveTo>
                    <a:pt x="14375" y="173"/>
                  </a:moveTo>
                  <a:lnTo>
                    <a:pt x="14375" y="14375"/>
                  </a:lnTo>
                  <a:lnTo>
                    <a:pt x="173" y="14375"/>
                  </a:lnTo>
                  <a:lnTo>
                    <a:pt x="173" y="173"/>
                  </a:lnTo>
                  <a:close/>
                  <a:moveTo>
                    <a:pt x="0" y="1"/>
                  </a:moveTo>
                  <a:lnTo>
                    <a:pt x="0" y="14547"/>
                  </a:lnTo>
                  <a:lnTo>
                    <a:pt x="14547" y="14547"/>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5"/>
            <p:cNvSpPr/>
            <p:nvPr/>
          </p:nvSpPr>
          <p:spPr>
            <a:xfrm>
              <a:off x="1418050" y="5411805"/>
              <a:ext cx="672405" cy="647059"/>
            </a:xfrm>
            <a:custGeom>
              <a:avLst/>
              <a:gdLst/>
              <a:ahLst/>
              <a:cxnLst/>
              <a:rect l="l" t="t" r="r" b="b"/>
              <a:pathLst>
                <a:path w="14555" h="14548" extrusionOk="0">
                  <a:moveTo>
                    <a:pt x="14382" y="173"/>
                  </a:moveTo>
                  <a:lnTo>
                    <a:pt x="14382" y="14375"/>
                  </a:lnTo>
                  <a:lnTo>
                    <a:pt x="173" y="14375"/>
                  </a:lnTo>
                  <a:lnTo>
                    <a:pt x="173" y="173"/>
                  </a:lnTo>
                  <a:close/>
                  <a:moveTo>
                    <a:pt x="1" y="1"/>
                  </a:moveTo>
                  <a:lnTo>
                    <a:pt x="1" y="14547"/>
                  </a:lnTo>
                  <a:lnTo>
                    <a:pt x="14554" y="14547"/>
                  </a:lnTo>
                  <a:lnTo>
                    <a:pt x="14554"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5"/>
            <p:cNvSpPr/>
            <p:nvPr/>
          </p:nvSpPr>
          <p:spPr>
            <a:xfrm>
              <a:off x="2082136" y="5411805"/>
              <a:ext cx="672358" cy="647059"/>
            </a:xfrm>
            <a:custGeom>
              <a:avLst/>
              <a:gdLst/>
              <a:ahLst/>
              <a:cxnLst/>
              <a:rect l="l" t="t" r="r" b="b"/>
              <a:pathLst>
                <a:path w="14554" h="14548" extrusionOk="0">
                  <a:moveTo>
                    <a:pt x="14382" y="173"/>
                  </a:moveTo>
                  <a:lnTo>
                    <a:pt x="14382" y="14375"/>
                  </a:lnTo>
                  <a:lnTo>
                    <a:pt x="173" y="14375"/>
                  </a:lnTo>
                  <a:lnTo>
                    <a:pt x="173" y="173"/>
                  </a:lnTo>
                  <a:close/>
                  <a:moveTo>
                    <a:pt x="0" y="1"/>
                  </a:moveTo>
                  <a:lnTo>
                    <a:pt x="0" y="14547"/>
                  </a:lnTo>
                  <a:lnTo>
                    <a:pt x="14554" y="14547"/>
                  </a:lnTo>
                  <a:lnTo>
                    <a:pt x="14554"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5"/>
            <p:cNvSpPr/>
            <p:nvPr/>
          </p:nvSpPr>
          <p:spPr>
            <a:xfrm>
              <a:off x="2746176" y="5411805"/>
              <a:ext cx="672405" cy="647059"/>
            </a:xfrm>
            <a:custGeom>
              <a:avLst/>
              <a:gdLst/>
              <a:ahLst/>
              <a:cxnLst/>
              <a:rect l="l" t="t" r="r" b="b"/>
              <a:pathLst>
                <a:path w="14555" h="14548" extrusionOk="0">
                  <a:moveTo>
                    <a:pt x="14382" y="173"/>
                  </a:moveTo>
                  <a:lnTo>
                    <a:pt x="14382" y="14375"/>
                  </a:lnTo>
                  <a:lnTo>
                    <a:pt x="173" y="14375"/>
                  </a:lnTo>
                  <a:lnTo>
                    <a:pt x="173" y="173"/>
                  </a:lnTo>
                  <a:close/>
                  <a:moveTo>
                    <a:pt x="1" y="1"/>
                  </a:moveTo>
                  <a:lnTo>
                    <a:pt x="1" y="14547"/>
                  </a:lnTo>
                  <a:lnTo>
                    <a:pt x="14554" y="14547"/>
                  </a:lnTo>
                  <a:lnTo>
                    <a:pt x="14554"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5"/>
            <p:cNvSpPr/>
            <p:nvPr/>
          </p:nvSpPr>
          <p:spPr>
            <a:xfrm>
              <a:off x="3410262" y="5411805"/>
              <a:ext cx="672358" cy="647059"/>
            </a:xfrm>
            <a:custGeom>
              <a:avLst/>
              <a:gdLst/>
              <a:ahLst/>
              <a:cxnLst/>
              <a:rect l="l" t="t" r="r" b="b"/>
              <a:pathLst>
                <a:path w="14554" h="14548" extrusionOk="0">
                  <a:moveTo>
                    <a:pt x="14382" y="173"/>
                  </a:moveTo>
                  <a:lnTo>
                    <a:pt x="14382" y="14375"/>
                  </a:lnTo>
                  <a:lnTo>
                    <a:pt x="173" y="14375"/>
                  </a:lnTo>
                  <a:lnTo>
                    <a:pt x="173" y="173"/>
                  </a:lnTo>
                  <a:close/>
                  <a:moveTo>
                    <a:pt x="0" y="1"/>
                  </a:moveTo>
                  <a:lnTo>
                    <a:pt x="0" y="14547"/>
                  </a:lnTo>
                  <a:lnTo>
                    <a:pt x="14554" y="14547"/>
                  </a:lnTo>
                  <a:lnTo>
                    <a:pt x="14554"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5"/>
            <p:cNvSpPr/>
            <p:nvPr/>
          </p:nvSpPr>
          <p:spPr>
            <a:xfrm>
              <a:off x="4074464" y="5411805"/>
              <a:ext cx="672405" cy="647059"/>
            </a:xfrm>
            <a:custGeom>
              <a:avLst/>
              <a:gdLst/>
              <a:ahLst/>
              <a:cxnLst/>
              <a:rect l="l" t="t" r="r" b="b"/>
              <a:pathLst>
                <a:path w="14555" h="14548" extrusionOk="0">
                  <a:moveTo>
                    <a:pt x="14382" y="173"/>
                  </a:moveTo>
                  <a:lnTo>
                    <a:pt x="14382" y="14375"/>
                  </a:lnTo>
                  <a:lnTo>
                    <a:pt x="173" y="14375"/>
                  </a:lnTo>
                  <a:lnTo>
                    <a:pt x="173" y="173"/>
                  </a:lnTo>
                  <a:close/>
                  <a:moveTo>
                    <a:pt x="1" y="1"/>
                  </a:moveTo>
                  <a:lnTo>
                    <a:pt x="1" y="14547"/>
                  </a:lnTo>
                  <a:lnTo>
                    <a:pt x="14554" y="14547"/>
                  </a:lnTo>
                  <a:lnTo>
                    <a:pt x="14554"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5"/>
            <p:cNvSpPr/>
            <p:nvPr/>
          </p:nvSpPr>
          <p:spPr>
            <a:xfrm>
              <a:off x="4738387" y="5411805"/>
              <a:ext cx="672358" cy="647059"/>
            </a:xfrm>
            <a:custGeom>
              <a:avLst/>
              <a:gdLst/>
              <a:ahLst/>
              <a:cxnLst/>
              <a:rect l="l" t="t" r="r" b="b"/>
              <a:pathLst>
                <a:path w="14554" h="14548" extrusionOk="0">
                  <a:moveTo>
                    <a:pt x="14382" y="173"/>
                  </a:moveTo>
                  <a:lnTo>
                    <a:pt x="14382" y="14375"/>
                  </a:lnTo>
                  <a:lnTo>
                    <a:pt x="172" y="14375"/>
                  </a:lnTo>
                  <a:lnTo>
                    <a:pt x="172" y="173"/>
                  </a:lnTo>
                  <a:close/>
                  <a:moveTo>
                    <a:pt x="0" y="1"/>
                  </a:moveTo>
                  <a:lnTo>
                    <a:pt x="0" y="14547"/>
                  </a:lnTo>
                  <a:lnTo>
                    <a:pt x="14554" y="14547"/>
                  </a:lnTo>
                  <a:lnTo>
                    <a:pt x="14554"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5"/>
            <p:cNvSpPr/>
            <p:nvPr/>
          </p:nvSpPr>
          <p:spPr>
            <a:xfrm>
              <a:off x="5402750" y="5411805"/>
              <a:ext cx="672081" cy="647059"/>
            </a:xfrm>
            <a:custGeom>
              <a:avLst/>
              <a:gdLst/>
              <a:ahLst/>
              <a:cxnLst/>
              <a:rect l="l" t="t" r="r" b="b"/>
              <a:pathLst>
                <a:path w="14548" h="14548" extrusionOk="0">
                  <a:moveTo>
                    <a:pt x="14375" y="173"/>
                  </a:moveTo>
                  <a:lnTo>
                    <a:pt x="14375" y="14375"/>
                  </a:lnTo>
                  <a:lnTo>
                    <a:pt x="173" y="14375"/>
                  </a:lnTo>
                  <a:lnTo>
                    <a:pt x="173" y="173"/>
                  </a:lnTo>
                  <a:close/>
                  <a:moveTo>
                    <a:pt x="1" y="1"/>
                  </a:moveTo>
                  <a:lnTo>
                    <a:pt x="1" y="14547"/>
                  </a:lnTo>
                  <a:lnTo>
                    <a:pt x="14547" y="14547"/>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5"/>
            <p:cNvSpPr/>
            <p:nvPr/>
          </p:nvSpPr>
          <p:spPr>
            <a:xfrm>
              <a:off x="6066836" y="5411805"/>
              <a:ext cx="672035" cy="647059"/>
            </a:xfrm>
            <a:custGeom>
              <a:avLst/>
              <a:gdLst/>
              <a:ahLst/>
              <a:cxnLst/>
              <a:rect l="l" t="t" r="r" b="b"/>
              <a:pathLst>
                <a:path w="14547" h="14548" extrusionOk="0">
                  <a:moveTo>
                    <a:pt x="14375" y="173"/>
                  </a:moveTo>
                  <a:lnTo>
                    <a:pt x="14375" y="14375"/>
                  </a:lnTo>
                  <a:lnTo>
                    <a:pt x="172" y="14375"/>
                  </a:lnTo>
                  <a:lnTo>
                    <a:pt x="172" y="173"/>
                  </a:lnTo>
                  <a:close/>
                  <a:moveTo>
                    <a:pt x="0" y="1"/>
                  </a:moveTo>
                  <a:lnTo>
                    <a:pt x="0" y="14547"/>
                  </a:lnTo>
                  <a:lnTo>
                    <a:pt x="14547" y="14547"/>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5"/>
            <p:cNvSpPr/>
            <p:nvPr/>
          </p:nvSpPr>
          <p:spPr>
            <a:xfrm>
              <a:off x="-1238155" y="7969210"/>
              <a:ext cx="672035" cy="647370"/>
            </a:xfrm>
            <a:custGeom>
              <a:avLst/>
              <a:gdLst/>
              <a:ahLst/>
              <a:cxnLst/>
              <a:rect l="l" t="t" r="r" b="b"/>
              <a:pathLst>
                <a:path w="14547" h="14555" extrusionOk="0">
                  <a:moveTo>
                    <a:pt x="14374" y="173"/>
                  </a:moveTo>
                  <a:lnTo>
                    <a:pt x="14374" y="14382"/>
                  </a:lnTo>
                  <a:lnTo>
                    <a:pt x="172" y="14382"/>
                  </a:lnTo>
                  <a:lnTo>
                    <a:pt x="172" y="173"/>
                  </a:lnTo>
                  <a:close/>
                  <a:moveTo>
                    <a:pt x="0" y="1"/>
                  </a:moveTo>
                  <a:lnTo>
                    <a:pt x="0" y="14554"/>
                  </a:lnTo>
                  <a:lnTo>
                    <a:pt x="14547" y="14554"/>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5"/>
            <p:cNvSpPr/>
            <p:nvPr/>
          </p:nvSpPr>
          <p:spPr>
            <a:xfrm>
              <a:off x="-574116" y="7969210"/>
              <a:ext cx="672081" cy="647370"/>
            </a:xfrm>
            <a:custGeom>
              <a:avLst/>
              <a:gdLst/>
              <a:ahLst/>
              <a:cxnLst/>
              <a:rect l="l" t="t" r="r" b="b"/>
              <a:pathLst>
                <a:path w="14548" h="14555" extrusionOk="0">
                  <a:moveTo>
                    <a:pt x="14375" y="173"/>
                  </a:moveTo>
                  <a:lnTo>
                    <a:pt x="14375" y="14382"/>
                  </a:lnTo>
                  <a:lnTo>
                    <a:pt x="173" y="14382"/>
                  </a:lnTo>
                  <a:lnTo>
                    <a:pt x="173" y="173"/>
                  </a:lnTo>
                  <a:close/>
                  <a:moveTo>
                    <a:pt x="0" y="1"/>
                  </a:moveTo>
                  <a:lnTo>
                    <a:pt x="0" y="14554"/>
                  </a:lnTo>
                  <a:lnTo>
                    <a:pt x="14547" y="14554"/>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5"/>
            <p:cNvSpPr/>
            <p:nvPr/>
          </p:nvSpPr>
          <p:spPr>
            <a:xfrm>
              <a:off x="89924" y="7969210"/>
              <a:ext cx="672081" cy="647370"/>
            </a:xfrm>
            <a:custGeom>
              <a:avLst/>
              <a:gdLst/>
              <a:ahLst/>
              <a:cxnLst/>
              <a:rect l="l" t="t" r="r" b="b"/>
              <a:pathLst>
                <a:path w="14548" h="14555" extrusionOk="0">
                  <a:moveTo>
                    <a:pt x="14375" y="173"/>
                  </a:moveTo>
                  <a:lnTo>
                    <a:pt x="14375" y="14382"/>
                  </a:lnTo>
                  <a:lnTo>
                    <a:pt x="173" y="14382"/>
                  </a:lnTo>
                  <a:lnTo>
                    <a:pt x="173" y="173"/>
                  </a:lnTo>
                  <a:close/>
                  <a:moveTo>
                    <a:pt x="1" y="1"/>
                  </a:moveTo>
                  <a:lnTo>
                    <a:pt x="1" y="14554"/>
                  </a:lnTo>
                  <a:lnTo>
                    <a:pt x="14548" y="14554"/>
                  </a:lnTo>
                  <a:lnTo>
                    <a:pt x="14548"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5"/>
            <p:cNvSpPr/>
            <p:nvPr/>
          </p:nvSpPr>
          <p:spPr>
            <a:xfrm>
              <a:off x="754010" y="7969210"/>
              <a:ext cx="672081" cy="647370"/>
            </a:xfrm>
            <a:custGeom>
              <a:avLst/>
              <a:gdLst/>
              <a:ahLst/>
              <a:cxnLst/>
              <a:rect l="l" t="t" r="r" b="b"/>
              <a:pathLst>
                <a:path w="14548" h="14555" extrusionOk="0">
                  <a:moveTo>
                    <a:pt x="14375" y="173"/>
                  </a:moveTo>
                  <a:lnTo>
                    <a:pt x="14375" y="14382"/>
                  </a:lnTo>
                  <a:lnTo>
                    <a:pt x="173" y="14382"/>
                  </a:lnTo>
                  <a:lnTo>
                    <a:pt x="173" y="173"/>
                  </a:lnTo>
                  <a:close/>
                  <a:moveTo>
                    <a:pt x="0" y="1"/>
                  </a:moveTo>
                  <a:lnTo>
                    <a:pt x="0" y="14554"/>
                  </a:lnTo>
                  <a:lnTo>
                    <a:pt x="14547" y="14554"/>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5"/>
            <p:cNvSpPr/>
            <p:nvPr/>
          </p:nvSpPr>
          <p:spPr>
            <a:xfrm>
              <a:off x="1418050" y="7969210"/>
              <a:ext cx="672405" cy="647370"/>
            </a:xfrm>
            <a:custGeom>
              <a:avLst/>
              <a:gdLst/>
              <a:ahLst/>
              <a:cxnLst/>
              <a:rect l="l" t="t" r="r" b="b"/>
              <a:pathLst>
                <a:path w="14555" h="14555" extrusionOk="0">
                  <a:moveTo>
                    <a:pt x="14382" y="173"/>
                  </a:moveTo>
                  <a:lnTo>
                    <a:pt x="14382" y="14382"/>
                  </a:lnTo>
                  <a:lnTo>
                    <a:pt x="173" y="14382"/>
                  </a:lnTo>
                  <a:lnTo>
                    <a:pt x="173" y="173"/>
                  </a:lnTo>
                  <a:close/>
                  <a:moveTo>
                    <a:pt x="1" y="1"/>
                  </a:moveTo>
                  <a:lnTo>
                    <a:pt x="1" y="14554"/>
                  </a:lnTo>
                  <a:lnTo>
                    <a:pt x="14554" y="14554"/>
                  </a:lnTo>
                  <a:lnTo>
                    <a:pt x="14554"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5"/>
            <p:cNvSpPr/>
            <p:nvPr/>
          </p:nvSpPr>
          <p:spPr>
            <a:xfrm>
              <a:off x="2082136" y="7969210"/>
              <a:ext cx="672358" cy="647370"/>
            </a:xfrm>
            <a:custGeom>
              <a:avLst/>
              <a:gdLst/>
              <a:ahLst/>
              <a:cxnLst/>
              <a:rect l="l" t="t" r="r" b="b"/>
              <a:pathLst>
                <a:path w="14554" h="14555" extrusionOk="0">
                  <a:moveTo>
                    <a:pt x="14382" y="173"/>
                  </a:moveTo>
                  <a:lnTo>
                    <a:pt x="14382" y="14382"/>
                  </a:lnTo>
                  <a:lnTo>
                    <a:pt x="173" y="14382"/>
                  </a:lnTo>
                  <a:lnTo>
                    <a:pt x="173" y="173"/>
                  </a:lnTo>
                  <a:close/>
                  <a:moveTo>
                    <a:pt x="0" y="1"/>
                  </a:moveTo>
                  <a:lnTo>
                    <a:pt x="0" y="14554"/>
                  </a:lnTo>
                  <a:lnTo>
                    <a:pt x="14554" y="14554"/>
                  </a:lnTo>
                  <a:lnTo>
                    <a:pt x="14554"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5"/>
            <p:cNvSpPr/>
            <p:nvPr/>
          </p:nvSpPr>
          <p:spPr>
            <a:xfrm>
              <a:off x="2746176" y="7969210"/>
              <a:ext cx="672405" cy="647370"/>
            </a:xfrm>
            <a:custGeom>
              <a:avLst/>
              <a:gdLst/>
              <a:ahLst/>
              <a:cxnLst/>
              <a:rect l="l" t="t" r="r" b="b"/>
              <a:pathLst>
                <a:path w="14555" h="14555" extrusionOk="0">
                  <a:moveTo>
                    <a:pt x="14382" y="173"/>
                  </a:moveTo>
                  <a:lnTo>
                    <a:pt x="14382" y="14382"/>
                  </a:lnTo>
                  <a:lnTo>
                    <a:pt x="173" y="14382"/>
                  </a:lnTo>
                  <a:lnTo>
                    <a:pt x="173" y="173"/>
                  </a:lnTo>
                  <a:close/>
                  <a:moveTo>
                    <a:pt x="1" y="1"/>
                  </a:moveTo>
                  <a:lnTo>
                    <a:pt x="1" y="14554"/>
                  </a:lnTo>
                  <a:lnTo>
                    <a:pt x="14554" y="14554"/>
                  </a:lnTo>
                  <a:lnTo>
                    <a:pt x="14554"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5"/>
            <p:cNvSpPr/>
            <p:nvPr/>
          </p:nvSpPr>
          <p:spPr>
            <a:xfrm>
              <a:off x="3410262" y="7969210"/>
              <a:ext cx="672358" cy="647370"/>
            </a:xfrm>
            <a:custGeom>
              <a:avLst/>
              <a:gdLst/>
              <a:ahLst/>
              <a:cxnLst/>
              <a:rect l="l" t="t" r="r" b="b"/>
              <a:pathLst>
                <a:path w="14554" h="14555" extrusionOk="0">
                  <a:moveTo>
                    <a:pt x="14382" y="173"/>
                  </a:moveTo>
                  <a:lnTo>
                    <a:pt x="14382" y="14382"/>
                  </a:lnTo>
                  <a:lnTo>
                    <a:pt x="173" y="14382"/>
                  </a:lnTo>
                  <a:lnTo>
                    <a:pt x="173" y="173"/>
                  </a:lnTo>
                  <a:close/>
                  <a:moveTo>
                    <a:pt x="0" y="1"/>
                  </a:moveTo>
                  <a:lnTo>
                    <a:pt x="0" y="14554"/>
                  </a:lnTo>
                  <a:lnTo>
                    <a:pt x="14554" y="14554"/>
                  </a:lnTo>
                  <a:lnTo>
                    <a:pt x="14554"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5"/>
            <p:cNvSpPr/>
            <p:nvPr/>
          </p:nvSpPr>
          <p:spPr>
            <a:xfrm>
              <a:off x="4074301" y="7969210"/>
              <a:ext cx="672405" cy="647370"/>
            </a:xfrm>
            <a:custGeom>
              <a:avLst/>
              <a:gdLst/>
              <a:ahLst/>
              <a:cxnLst/>
              <a:rect l="l" t="t" r="r" b="b"/>
              <a:pathLst>
                <a:path w="14555" h="14555" extrusionOk="0">
                  <a:moveTo>
                    <a:pt x="14382" y="173"/>
                  </a:moveTo>
                  <a:lnTo>
                    <a:pt x="14382" y="14382"/>
                  </a:lnTo>
                  <a:lnTo>
                    <a:pt x="173" y="14382"/>
                  </a:lnTo>
                  <a:lnTo>
                    <a:pt x="173" y="173"/>
                  </a:lnTo>
                  <a:close/>
                  <a:moveTo>
                    <a:pt x="1" y="1"/>
                  </a:moveTo>
                  <a:lnTo>
                    <a:pt x="1" y="14554"/>
                  </a:lnTo>
                  <a:lnTo>
                    <a:pt x="14554" y="14554"/>
                  </a:lnTo>
                  <a:lnTo>
                    <a:pt x="14554"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5"/>
            <p:cNvSpPr/>
            <p:nvPr/>
          </p:nvSpPr>
          <p:spPr>
            <a:xfrm>
              <a:off x="4738387" y="7969210"/>
              <a:ext cx="672358" cy="647370"/>
            </a:xfrm>
            <a:custGeom>
              <a:avLst/>
              <a:gdLst/>
              <a:ahLst/>
              <a:cxnLst/>
              <a:rect l="l" t="t" r="r" b="b"/>
              <a:pathLst>
                <a:path w="14554" h="14555" extrusionOk="0">
                  <a:moveTo>
                    <a:pt x="14382" y="173"/>
                  </a:moveTo>
                  <a:lnTo>
                    <a:pt x="14382" y="14382"/>
                  </a:lnTo>
                  <a:lnTo>
                    <a:pt x="172" y="14382"/>
                  </a:lnTo>
                  <a:lnTo>
                    <a:pt x="172" y="173"/>
                  </a:lnTo>
                  <a:close/>
                  <a:moveTo>
                    <a:pt x="0" y="1"/>
                  </a:moveTo>
                  <a:lnTo>
                    <a:pt x="0" y="14554"/>
                  </a:lnTo>
                  <a:lnTo>
                    <a:pt x="14554" y="14554"/>
                  </a:lnTo>
                  <a:lnTo>
                    <a:pt x="14554"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5"/>
            <p:cNvSpPr/>
            <p:nvPr/>
          </p:nvSpPr>
          <p:spPr>
            <a:xfrm>
              <a:off x="5402750" y="7969210"/>
              <a:ext cx="672081" cy="647370"/>
            </a:xfrm>
            <a:custGeom>
              <a:avLst/>
              <a:gdLst/>
              <a:ahLst/>
              <a:cxnLst/>
              <a:rect l="l" t="t" r="r" b="b"/>
              <a:pathLst>
                <a:path w="14548" h="14555" extrusionOk="0">
                  <a:moveTo>
                    <a:pt x="14375" y="173"/>
                  </a:moveTo>
                  <a:lnTo>
                    <a:pt x="14375" y="14382"/>
                  </a:lnTo>
                  <a:lnTo>
                    <a:pt x="173" y="14382"/>
                  </a:lnTo>
                  <a:lnTo>
                    <a:pt x="173" y="173"/>
                  </a:lnTo>
                  <a:close/>
                  <a:moveTo>
                    <a:pt x="1" y="1"/>
                  </a:moveTo>
                  <a:lnTo>
                    <a:pt x="1" y="14554"/>
                  </a:lnTo>
                  <a:lnTo>
                    <a:pt x="14547" y="14554"/>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5"/>
            <p:cNvSpPr/>
            <p:nvPr/>
          </p:nvSpPr>
          <p:spPr>
            <a:xfrm>
              <a:off x="6066836" y="7969210"/>
              <a:ext cx="672035" cy="647370"/>
            </a:xfrm>
            <a:custGeom>
              <a:avLst/>
              <a:gdLst/>
              <a:ahLst/>
              <a:cxnLst/>
              <a:rect l="l" t="t" r="r" b="b"/>
              <a:pathLst>
                <a:path w="14547" h="14555" extrusionOk="0">
                  <a:moveTo>
                    <a:pt x="14375" y="173"/>
                  </a:moveTo>
                  <a:lnTo>
                    <a:pt x="14375" y="14382"/>
                  </a:lnTo>
                  <a:lnTo>
                    <a:pt x="172" y="14382"/>
                  </a:lnTo>
                  <a:lnTo>
                    <a:pt x="172" y="173"/>
                  </a:lnTo>
                  <a:close/>
                  <a:moveTo>
                    <a:pt x="0" y="1"/>
                  </a:moveTo>
                  <a:lnTo>
                    <a:pt x="0" y="14554"/>
                  </a:lnTo>
                  <a:lnTo>
                    <a:pt x="14547" y="14554"/>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5"/>
            <p:cNvSpPr/>
            <p:nvPr/>
          </p:nvSpPr>
          <p:spPr>
            <a:xfrm>
              <a:off x="-1238155" y="6051178"/>
              <a:ext cx="672035" cy="647014"/>
            </a:xfrm>
            <a:custGeom>
              <a:avLst/>
              <a:gdLst/>
              <a:ahLst/>
              <a:cxnLst/>
              <a:rect l="l" t="t" r="r" b="b"/>
              <a:pathLst>
                <a:path w="14547" h="14547" extrusionOk="0">
                  <a:moveTo>
                    <a:pt x="14374" y="172"/>
                  </a:moveTo>
                  <a:lnTo>
                    <a:pt x="14374" y="14375"/>
                  </a:lnTo>
                  <a:lnTo>
                    <a:pt x="172" y="14375"/>
                  </a:lnTo>
                  <a:lnTo>
                    <a:pt x="172" y="172"/>
                  </a:lnTo>
                  <a:close/>
                  <a:moveTo>
                    <a:pt x="0" y="0"/>
                  </a:moveTo>
                  <a:lnTo>
                    <a:pt x="0" y="14547"/>
                  </a:lnTo>
                  <a:lnTo>
                    <a:pt x="14547" y="14547"/>
                  </a:lnTo>
                  <a:lnTo>
                    <a:pt x="14547"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5"/>
            <p:cNvSpPr/>
            <p:nvPr/>
          </p:nvSpPr>
          <p:spPr>
            <a:xfrm>
              <a:off x="-574116" y="6051178"/>
              <a:ext cx="672081" cy="647014"/>
            </a:xfrm>
            <a:custGeom>
              <a:avLst/>
              <a:gdLst/>
              <a:ahLst/>
              <a:cxnLst/>
              <a:rect l="l" t="t" r="r" b="b"/>
              <a:pathLst>
                <a:path w="14548" h="14547" extrusionOk="0">
                  <a:moveTo>
                    <a:pt x="14375" y="172"/>
                  </a:moveTo>
                  <a:lnTo>
                    <a:pt x="14375" y="14375"/>
                  </a:lnTo>
                  <a:lnTo>
                    <a:pt x="173" y="14375"/>
                  </a:lnTo>
                  <a:lnTo>
                    <a:pt x="173" y="172"/>
                  </a:lnTo>
                  <a:close/>
                  <a:moveTo>
                    <a:pt x="0" y="0"/>
                  </a:moveTo>
                  <a:lnTo>
                    <a:pt x="0" y="14547"/>
                  </a:lnTo>
                  <a:lnTo>
                    <a:pt x="14547" y="14547"/>
                  </a:lnTo>
                  <a:lnTo>
                    <a:pt x="14547"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5"/>
            <p:cNvSpPr/>
            <p:nvPr/>
          </p:nvSpPr>
          <p:spPr>
            <a:xfrm>
              <a:off x="89924" y="6051178"/>
              <a:ext cx="672081" cy="647014"/>
            </a:xfrm>
            <a:custGeom>
              <a:avLst/>
              <a:gdLst/>
              <a:ahLst/>
              <a:cxnLst/>
              <a:rect l="l" t="t" r="r" b="b"/>
              <a:pathLst>
                <a:path w="14548" h="14547" extrusionOk="0">
                  <a:moveTo>
                    <a:pt x="14375" y="172"/>
                  </a:moveTo>
                  <a:lnTo>
                    <a:pt x="14375" y="14375"/>
                  </a:lnTo>
                  <a:lnTo>
                    <a:pt x="173" y="14375"/>
                  </a:lnTo>
                  <a:lnTo>
                    <a:pt x="173" y="172"/>
                  </a:lnTo>
                  <a:close/>
                  <a:moveTo>
                    <a:pt x="1" y="0"/>
                  </a:moveTo>
                  <a:lnTo>
                    <a:pt x="1" y="14547"/>
                  </a:lnTo>
                  <a:lnTo>
                    <a:pt x="14548" y="14547"/>
                  </a:lnTo>
                  <a:lnTo>
                    <a:pt x="14548"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5"/>
            <p:cNvSpPr/>
            <p:nvPr/>
          </p:nvSpPr>
          <p:spPr>
            <a:xfrm>
              <a:off x="754010" y="6051178"/>
              <a:ext cx="672081" cy="647014"/>
            </a:xfrm>
            <a:custGeom>
              <a:avLst/>
              <a:gdLst/>
              <a:ahLst/>
              <a:cxnLst/>
              <a:rect l="l" t="t" r="r" b="b"/>
              <a:pathLst>
                <a:path w="14548" h="14547" extrusionOk="0">
                  <a:moveTo>
                    <a:pt x="14375" y="172"/>
                  </a:moveTo>
                  <a:lnTo>
                    <a:pt x="14375" y="14375"/>
                  </a:lnTo>
                  <a:lnTo>
                    <a:pt x="173" y="14375"/>
                  </a:lnTo>
                  <a:lnTo>
                    <a:pt x="173" y="172"/>
                  </a:lnTo>
                  <a:close/>
                  <a:moveTo>
                    <a:pt x="0" y="0"/>
                  </a:moveTo>
                  <a:lnTo>
                    <a:pt x="0" y="14547"/>
                  </a:lnTo>
                  <a:lnTo>
                    <a:pt x="14547" y="14547"/>
                  </a:lnTo>
                  <a:lnTo>
                    <a:pt x="14547"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5"/>
            <p:cNvSpPr/>
            <p:nvPr/>
          </p:nvSpPr>
          <p:spPr>
            <a:xfrm>
              <a:off x="1418050" y="6051178"/>
              <a:ext cx="672405" cy="647014"/>
            </a:xfrm>
            <a:custGeom>
              <a:avLst/>
              <a:gdLst/>
              <a:ahLst/>
              <a:cxnLst/>
              <a:rect l="l" t="t" r="r" b="b"/>
              <a:pathLst>
                <a:path w="14555" h="14547" extrusionOk="0">
                  <a:moveTo>
                    <a:pt x="14382" y="172"/>
                  </a:moveTo>
                  <a:lnTo>
                    <a:pt x="14382" y="14375"/>
                  </a:lnTo>
                  <a:lnTo>
                    <a:pt x="173" y="14375"/>
                  </a:lnTo>
                  <a:lnTo>
                    <a:pt x="173" y="172"/>
                  </a:lnTo>
                  <a:close/>
                  <a:moveTo>
                    <a:pt x="1" y="0"/>
                  </a:moveTo>
                  <a:lnTo>
                    <a:pt x="1" y="14547"/>
                  </a:lnTo>
                  <a:lnTo>
                    <a:pt x="14554" y="14547"/>
                  </a:lnTo>
                  <a:lnTo>
                    <a:pt x="14554"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5"/>
            <p:cNvSpPr/>
            <p:nvPr/>
          </p:nvSpPr>
          <p:spPr>
            <a:xfrm>
              <a:off x="2082136" y="6051178"/>
              <a:ext cx="672358" cy="647014"/>
            </a:xfrm>
            <a:custGeom>
              <a:avLst/>
              <a:gdLst/>
              <a:ahLst/>
              <a:cxnLst/>
              <a:rect l="l" t="t" r="r" b="b"/>
              <a:pathLst>
                <a:path w="14554" h="14547" extrusionOk="0">
                  <a:moveTo>
                    <a:pt x="14382" y="172"/>
                  </a:moveTo>
                  <a:lnTo>
                    <a:pt x="14382" y="14375"/>
                  </a:lnTo>
                  <a:lnTo>
                    <a:pt x="173" y="14375"/>
                  </a:lnTo>
                  <a:lnTo>
                    <a:pt x="173" y="172"/>
                  </a:lnTo>
                  <a:close/>
                  <a:moveTo>
                    <a:pt x="0" y="0"/>
                  </a:moveTo>
                  <a:lnTo>
                    <a:pt x="0" y="14547"/>
                  </a:lnTo>
                  <a:lnTo>
                    <a:pt x="14554" y="14547"/>
                  </a:lnTo>
                  <a:lnTo>
                    <a:pt x="14554"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5"/>
            <p:cNvSpPr/>
            <p:nvPr/>
          </p:nvSpPr>
          <p:spPr>
            <a:xfrm>
              <a:off x="2746176" y="6051178"/>
              <a:ext cx="672405" cy="647014"/>
            </a:xfrm>
            <a:custGeom>
              <a:avLst/>
              <a:gdLst/>
              <a:ahLst/>
              <a:cxnLst/>
              <a:rect l="l" t="t" r="r" b="b"/>
              <a:pathLst>
                <a:path w="14555" h="14547" extrusionOk="0">
                  <a:moveTo>
                    <a:pt x="14382" y="172"/>
                  </a:moveTo>
                  <a:lnTo>
                    <a:pt x="14382" y="14375"/>
                  </a:lnTo>
                  <a:lnTo>
                    <a:pt x="173" y="14375"/>
                  </a:lnTo>
                  <a:lnTo>
                    <a:pt x="173" y="172"/>
                  </a:lnTo>
                  <a:close/>
                  <a:moveTo>
                    <a:pt x="1" y="0"/>
                  </a:moveTo>
                  <a:lnTo>
                    <a:pt x="1" y="14547"/>
                  </a:lnTo>
                  <a:lnTo>
                    <a:pt x="14554" y="14547"/>
                  </a:lnTo>
                  <a:lnTo>
                    <a:pt x="14554"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5"/>
            <p:cNvSpPr/>
            <p:nvPr/>
          </p:nvSpPr>
          <p:spPr>
            <a:xfrm>
              <a:off x="3410262" y="6051178"/>
              <a:ext cx="672358" cy="647014"/>
            </a:xfrm>
            <a:custGeom>
              <a:avLst/>
              <a:gdLst/>
              <a:ahLst/>
              <a:cxnLst/>
              <a:rect l="l" t="t" r="r" b="b"/>
              <a:pathLst>
                <a:path w="14554" h="14547" extrusionOk="0">
                  <a:moveTo>
                    <a:pt x="14382" y="172"/>
                  </a:moveTo>
                  <a:lnTo>
                    <a:pt x="14382" y="14375"/>
                  </a:lnTo>
                  <a:lnTo>
                    <a:pt x="173" y="14375"/>
                  </a:lnTo>
                  <a:lnTo>
                    <a:pt x="173" y="172"/>
                  </a:lnTo>
                  <a:close/>
                  <a:moveTo>
                    <a:pt x="0" y="0"/>
                  </a:moveTo>
                  <a:lnTo>
                    <a:pt x="0" y="14547"/>
                  </a:lnTo>
                  <a:lnTo>
                    <a:pt x="14554" y="14547"/>
                  </a:lnTo>
                  <a:lnTo>
                    <a:pt x="14554"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5"/>
            <p:cNvSpPr/>
            <p:nvPr/>
          </p:nvSpPr>
          <p:spPr>
            <a:xfrm>
              <a:off x="4074301" y="6051178"/>
              <a:ext cx="672405" cy="647014"/>
            </a:xfrm>
            <a:custGeom>
              <a:avLst/>
              <a:gdLst/>
              <a:ahLst/>
              <a:cxnLst/>
              <a:rect l="l" t="t" r="r" b="b"/>
              <a:pathLst>
                <a:path w="14555" h="14547" extrusionOk="0">
                  <a:moveTo>
                    <a:pt x="14382" y="172"/>
                  </a:moveTo>
                  <a:lnTo>
                    <a:pt x="14382" y="14375"/>
                  </a:lnTo>
                  <a:lnTo>
                    <a:pt x="173" y="14375"/>
                  </a:lnTo>
                  <a:lnTo>
                    <a:pt x="173" y="172"/>
                  </a:lnTo>
                  <a:close/>
                  <a:moveTo>
                    <a:pt x="1" y="0"/>
                  </a:moveTo>
                  <a:lnTo>
                    <a:pt x="1" y="14547"/>
                  </a:lnTo>
                  <a:lnTo>
                    <a:pt x="14554" y="14547"/>
                  </a:lnTo>
                  <a:lnTo>
                    <a:pt x="14554"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5"/>
            <p:cNvSpPr/>
            <p:nvPr/>
          </p:nvSpPr>
          <p:spPr>
            <a:xfrm>
              <a:off x="4738387" y="6051178"/>
              <a:ext cx="672358" cy="647014"/>
            </a:xfrm>
            <a:custGeom>
              <a:avLst/>
              <a:gdLst/>
              <a:ahLst/>
              <a:cxnLst/>
              <a:rect l="l" t="t" r="r" b="b"/>
              <a:pathLst>
                <a:path w="14554" h="14547" extrusionOk="0">
                  <a:moveTo>
                    <a:pt x="14382" y="172"/>
                  </a:moveTo>
                  <a:lnTo>
                    <a:pt x="14382" y="14375"/>
                  </a:lnTo>
                  <a:lnTo>
                    <a:pt x="172" y="14375"/>
                  </a:lnTo>
                  <a:lnTo>
                    <a:pt x="172" y="172"/>
                  </a:lnTo>
                  <a:close/>
                  <a:moveTo>
                    <a:pt x="0" y="0"/>
                  </a:moveTo>
                  <a:lnTo>
                    <a:pt x="0" y="14547"/>
                  </a:lnTo>
                  <a:lnTo>
                    <a:pt x="14554" y="14547"/>
                  </a:lnTo>
                  <a:lnTo>
                    <a:pt x="14554"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5"/>
            <p:cNvSpPr/>
            <p:nvPr/>
          </p:nvSpPr>
          <p:spPr>
            <a:xfrm>
              <a:off x="5402750" y="6051178"/>
              <a:ext cx="672081" cy="647014"/>
            </a:xfrm>
            <a:custGeom>
              <a:avLst/>
              <a:gdLst/>
              <a:ahLst/>
              <a:cxnLst/>
              <a:rect l="l" t="t" r="r" b="b"/>
              <a:pathLst>
                <a:path w="14548" h="14547" extrusionOk="0">
                  <a:moveTo>
                    <a:pt x="14375" y="172"/>
                  </a:moveTo>
                  <a:lnTo>
                    <a:pt x="14375" y="14375"/>
                  </a:lnTo>
                  <a:lnTo>
                    <a:pt x="173" y="14375"/>
                  </a:lnTo>
                  <a:lnTo>
                    <a:pt x="173" y="172"/>
                  </a:lnTo>
                  <a:close/>
                  <a:moveTo>
                    <a:pt x="1" y="0"/>
                  </a:moveTo>
                  <a:lnTo>
                    <a:pt x="1" y="14547"/>
                  </a:lnTo>
                  <a:lnTo>
                    <a:pt x="14547" y="14547"/>
                  </a:lnTo>
                  <a:lnTo>
                    <a:pt x="14547"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5"/>
            <p:cNvSpPr/>
            <p:nvPr/>
          </p:nvSpPr>
          <p:spPr>
            <a:xfrm>
              <a:off x="6066836" y="6051178"/>
              <a:ext cx="672035" cy="647014"/>
            </a:xfrm>
            <a:custGeom>
              <a:avLst/>
              <a:gdLst/>
              <a:ahLst/>
              <a:cxnLst/>
              <a:rect l="l" t="t" r="r" b="b"/>
              <a:pathLst>
                <a:path w="14547" h="14547" extrusionOk="0">
                  <a:moveTo>
                    <a:pt x="14375" y="172"/>
                  </a:moveTo>
                  <a:lnTo>
                    <a:pt x="14375" y="14375"/>
                  </a:lnTo>
                  <a:lnTo>
                    <a:pt x="172" y="14375"/>
                  </a:lnTo>
                  <a:lnTo>
                    <a:pt x="172" y="172"/>
                  </a:lnTo>
                  <a:close/>
                  <a:moveTo>
                    <a:pt x="0" y="0"/>
                  </a:moveTo>
                  <a:lnTo>
                    <a:pt x="0" y="14547"/>
                  </a:lnTo>
                  <a:lnTo>
                    <a:pt x="14547" y="14547"/>
                  </a:lnTo>
                  <a:lnTo>
                    <a:pt x="14547"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5"/>
            <p:cNvSpPr/>
            <p:nvPr/>
          </p:nvSpPr>
          <p:spPr>
            <a:xfrm>
              <a:off x="-1238155" y="6690508"/>
              <a:ext cx="672035" cy="647059"/>
            </a:xfrm>
            <a:custGeom>
              <a:avLst/>
              <a:gdLst/>
              <a:ahLst/>
              <a:cxnLst/>
              <a:rect l="l" t="t" r="r" b="b"/>
              <a:pathLst>
                <a:path w="14547" h="14548" extrusionOk="0">
                  <a:moveTo>
                    <a:pt x="14374" y="173"/>
                  </a:moveTo>
                  <a:lnTo>
                    <a:pt x="14374" y="14375"/>
                  </a:lnTo>
                  <a:lnTo>
                    <a:pt x="172" y="14375"/>
                  </a:lnTo>
                  <a:lnTo>
                    <a:pt x="172" y="173"/>
                  </a:lnTo>
                  <a:close/>
                  <a:moveTo>
                    <a:pt x="0" y="1"/>
                  </a:moveTo>
                  <a:lnTo>
                    <a:pt x="0" y="14547"/>
                  </a:lnTo>
                  <a:lnTo>
                    <a:pt x="14547" y="14547"/>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5"/>
            <p:cNvSpPr/>
            <p:nvPr/>
          </p:nvSpPr>
          <p:spPr>
            <a:xfrm>
              <a:off x="-574116" y="6690508"/>
              <a:ext cx="672081" cy="647059"/>
            </a:xfrm>
            <a:custGeom>
              <a:avLst/>
              <a:gdLst/>
              <a:ahLst/>
              <a:cxnLst/>
              <a:rect l="l" t="t" r="r" b="b"/>
              <a:pathLst>
                <a:path w="14548" h="14548" extrusionOk="0">
                  <a:moveTo>
                    <a:pt x="14375" y="173"/>
                  </a:moveTo>
                  <a:lnTo>
                    <a:pt x="14375" y="14375"/>
                  </a:lnTo>
                  <a:lnTo>
                    <a:pt x="173" y="14375"/>
                  </a:lnTo>
                  <a:lnTo>
                    <a:pt x="173" y="173"/>
                  </a:lnTo>
                  <a:close/>
                  <a:moveTo>
                    <a:pt x="0" y="1"/>
                  </a:moveTo>
                  <a:lnTo>
                    <a:pt x="0" y="14547"/>
                  </a:lnTo>
                  <a:lnTo>
                    <a:pt x="14547" y="14547"/>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5"/>
            <p:cNvSpPr/>
            <p:nvPr/>
          </p:nvSpPr>
          <p:spPr>
            <a:xfrm>
              <a:off x="89924" y="6690508"/>
              <a:ext cx="672081" cy="647059"/>
            </a:xfrm>
            <a:custGeom>
              <a:avLst/>
              <a:gdLst/>
              <a:ahLst/>
              <a:cxnLst/>
              <a:rect l="l" t="t" r="r" b="b"/>
              <a:pathLst>
                <a:path w="14548" h="14548" extrusionOk="0">
                  <a:moveTo>
                    <a:pt x="14375" y="173"/>
                  </a:moveTo>
                  <a:lnTo>
                    <a:pt x="14375" y="14375"/>
                  </a:lnTo>
                  <a:lnTo>
                    <a:pt x="173" y="14375"/>
                  </a:lnTo>
                  <a:lnTo>
                    <a:pt x="173" y="173"/>
                  </a:lnTo>
                  <a:close/>
                  <a:moveTo>
                    <a:pt x="1" y="1"/>
                  </a:moveTo>
                  <a:lnTo>
                    <a:pt x="1" y="14547"/>
                  </a:lnTo>
                  <a:lnTo>
                    <a:pt x="14548" y="14547"/>
                  </a:lnTo>
                  <a:lnTo>
                    <a:pt x="14548"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5"/>
            <p:cNvSpPr/>
            <p:nvPr/>
          </p:nvSpPr>
          <p:spPr>
            <a:xfrm>
              <a:off x="754010" y="6690508"/>
              <a:ext cx="672081" cy="647059"/>
            </a:xfrm>
            <a:custGeom>
              <a:avLst/>
              <a:gdLst/>
              <a:ahLst/>
              <a:cxnLst/>
              <a:rect l="l" t="t" r="r" b="b"/>
              <a:pathLst>
                <a:path w="14548" h="14548" extrusionOk="0">
                  <a:moveTo>
                    <a:pt x="14375" y="173"/>
                  </a:moveTo>
                  <a:lnTo>
                    <a:pt x="14375" y="14375"/>
                  </a:lnTo>
                  <a:lnTo>
                    <a:pt x="173" y="14375"/>
                  </a:lnTo>
                  <a:lnTo>
                    <a:pt x="173" y="173"/>
                  </a:lnTo>
                  <a:close/>
                  <a:moveTo>
                    <a:pt x="0" y="1"/>
                  </a:moveTo>
                  <a:lnTo>
                    <a:pt x="0" y="14547"/>
                  </a:lnTo>
                  <a:lnTo>
                    <a:pt x="14547" y="14547"/>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5"/>
            <p:cNvSpPr/>
            <p:nvPr/>
          </p:nvSpPr>
          <p:spPr>
            <a:xfrm>
              <a:off x="1418050" y="6690508"/>
              <a:ext cx="672405" cy="647059"/>
            </a:xfrm>
            <a:custGeom>
              <a:avLst/>
              <a:gdLst/>
              <a:ahLst/>
              <a:cxnLst/>
              <a:rect l="l" t="t" r="r" b="b"/>
              <a:pathLst>
                <a:path w="14555" h="14548" extrusionOk="0">
                  <a:moveTo>
                    <a:pt x="14382" y="173"/>
                  </a:moveTo>
                  <a:lnTo>
                    <a:pt x="14382" y="14375"/>
                  </a:lnTo>
                  <a:lnTo>
                    <a:pt x="173" y="14375"/>
                  </a:lnTo>
                  <a:lnTo>
                    <a:pt x="173" y="173"/>
                  </a:lnTo>
                  <a:close/>
                  <a:moveTo>
                    <a:pt x="1" y="1"/>
                  </a:moveTo>
                  <a:lnTo>
                    <a:pt x="1" y="14547"/>
                  </a:lnTo>
                  <a:lnTo>
                    <a:pt x="14554" y="14547"/>
                  </a:lnTo>
                  <a:lnTo>
                    <a:pt x="14554"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5"/>
            <p:cNvSpPr/>
            <p:nvPr/>
          </p:nvSpPr>
          <p:spPr>
            <a:xfrm>
              <a:off x="2082136" y="6690508"/>
              <a:ext cx="672358" cy="647059"/>
            </a:xfrm>
            <a:custGeom>
              <a:avLst/>
              <a:gdLst/>
              <a:ahLst/>
              <a:cxnLst/>
              <a:rect l="l" t="t" r="r" b="b"/>
              <a:pathLst>
                <a:path w="14554" h="14548" extrusionOk="0">
                  <a:moveTo>
                    <a:pt x="14382" y="173"/>
                  </a:moveTo>
                  <a:lnTo>
                    <a:pt x="14382" y="14375"/>
                  </a:lnTo>
                  <a:lnTo>
                    <a:pt x="173" y="14375"/>
                  </a:lnTo>
                  <a:lnTo>
                    <a:pt x="173" y="173"/>
                  </a:lnTo>
                  <a:close/>
                  <a:moveTo>
                    <a:pt x="0" y="1"/>
                  </a:moveTo>
                  <a:lnTo>
                    <a:pt x="0" y="14547"/>
                  </a:lnTo>
                  <a:lnTo>
                    <a:pt x="14554" y="14547"/>
                  </a:lnTo>
                  <a:lnTo>
                    <a:pt x="14554"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5"/>
            <p:cNvSpPr/>
            <p:nvPr/>
          </p:nvSpPr>
          <p:spPr>
            <a:xfrm>
              <a:off x="2746176" y="6690508"/>
              <a:ext cx="672405" cy="647059"/>
            </a:xfrm>
            <a:custGeom>
              <a:avLst/>
              <a:gdLst/>
              <a:ahLst/>
              <a:cxnLst/>
              <a:rect l="l" t="t" r="r" b="b"/>
              <a:pathLst>
                <a:path w="14555" h="14548" extrusionOk="0">
                  <a:moveTo>
                    <a:pt x="14382" y="173"/>
                  </a:moveTo>
                  <a:lnTo>
                    <a:pt x="14382" y="14375"/>
                  </a:lnTo>
                  <a:lnTo>
                    <a:pt x="173" y="14375"/>
                  </a:lnTo>
                  <a:lnTo>
                    <a:pt x="173" y="173"/>
                  </a:lnTo>
                  <a:close/>
                  <a:moveTo>
                    <a:pt x="1" y="1"/>
                  </a:moveTo>
                  <a:lnTo>
                    <a:pt x="1" y="14547"/>
                  </a:lnTo>
                  <a:lnTo>
                    <a:pt x="14554" y="14547"/>
                  </a:lnTo>
                  <a:lnTo>
                    <a:pt x="14554"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5"/>
            <p:cNvSpPr/>
            <p:nvPr/>
          </p:nvSpPr>
          <p:spPr>
            <a:xfrm>
              <a:off x="3410262" y="6690508"/>
              <a:ext cx="672358" cy="647059"/>
            </a:xfrm>
            <a:custGeom>
              <a:avLst/>
              <a:gdLst/>
              <a:ahLst/>
              <a:cxnLst/>
              <a:rect l="l" t="t" r="r" b="b"/>
              <a:pathLst>
                <a:path w="14554" h="14548" extrusionOk="0">
                  <a:moveTo>
                    <a:pt x="14382" y="173"/>
                  </a:moveTo>
                  <a:lnTo>
                    <a:pt x="14382" y="14375"/>
                  </a:lnTo>
                  <a:lnTo>
                    <a:pt x="173" y="14375"/>
                  </a:lnTo>
                  <a:lnTo>
                    <a:pt x="173" y="173"/>
                  </a:lnTo>
                  <a:close/>
                  <a:moveTo>
                    <a:pt x="0" y="1"/>
                  </a:moveTo>
                  <a:lnTo>
                    <a:pt x="0" y="14547"/>
                  </a:lnTo>
                  <a:lnTo>
                    <a:pt x="14554" y="14547"/>
                  </a:lnTo>
                  <a:lnTo>
                    <a:pt x="14554"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5"/>
            <p:cNvSpPr/>
            <p:nvPr/>
          </p:nvSpPr>
          <p:spPr>
            <a:xfrm>
              <a:off x="4074301" y="6690508"/>
              <a:ext cx="672405" cy="647059"/>
            </a:xfrm>
            <a:custGeom>
              <a:avLst/>
              <a:gdLst/>
              <a:ahLst/>
              <a:cxnLst/>
              <a:rect l="l" t="t" r="r" b="b"/>
              <a:pathLst>
                <a:path w="14555" h="14548" extrusionOk="0">
                  <a:moveTo>
                    <a:pt x="14382" y="173"/>
                  </a:moveTo>
                  <a:lnTo>
                    <a:pt x="14382" y="14375"/>
                  </a:lnTo>
                  <a:lnTo>
                    <a:pt x="173" y="14375"/>
                  </a:lnTo>
                  <a:lnTo>
                    <a:pt x="173" y="173"/>
                  </a:lnTo>
                  <a:close/>
                  <a:moveTo>
                    <a:pt x="1" y="1"/>
                  </a:moveTo>
                  <a:lnTo>
                    <a:pt x="1" y="14547"/>
                  </a:lnTo>
                  <a:lnTo>
                    <a:pt x="14554" y="14547"/>
                  </a:lnTo>
                  <a:lnTo>
                    <a:pt x="14554"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5"/>
            <p:cNvSpPr/>
            <p:nvPr/>
          </p:nvSpPr>
          <p:spPr>
            <a:xfrm>
              <a:off x="4738387" y="6690508"/>
              <a:ext cx="672358" cy="647059"/>
            </a:xfrm>
            <a:custGeom>
              <a:avLst/>
              <a:gdLst/>
              <a:ahLst/>
              <a:cxnLst/>
              <a:rect l="l" t="t" r="r" b="b"/>
              <a:pathLst>
                <a:path w="14554" h="14548" extrusionOk="0">
                  <a:moveTo>
                    <a:pt x="14382" y="173"/>
                  </a:moveTo>
                  <a:lnTo>
                    <a:pt x="14382" y="14375"/>
                  </a:lnTo>
                  <a:lnTo>
                    <a:pt x="172" y="14375"/>
                  </a:lnTo>
                  <a:lnTo>
                    <a:pt x="172" y="173"/>
                  </a:lnTo>
                  <a:close/>
                  <a:moveTo>
                    <a:pt x="0" y="1"/>
                  </a:moveTo>
                  <a:lnTo>
                    <a:pt x="0" y="14547"/>
                  </a:lnTo>
                  <a:lnTo>
                    <a:pt x="14554" y="14547"/>
                  </a:lnTo>
                  <a:lnTo>
                    <a:pt x="14554"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5"/>
            <p:cNvSpPr/>
            <p:nvPr/>
          </p:nvSpPr>
          <p:spPr>
            <a:xfrm>
              <a:off x="5402750" y="6690508"/>
              <a:ext cx="672081" cy="647059"/>
            </a:xfrm>
            <a:custGeom>
              <a:avLst/>
              <a:gdLst/>
              <a:ahLst/>
              <a:cxnLst/>
              <a:rect l="l" t="t" r="r" b="b"/>
              <a:pathLst>
                <a:path w="14548" h="14548" extrusionOk="0">
                  <a:moveTo>
                    <a:pt x="14375" y="173"/>
                  </a:moveTo>
                  <a:lnTo>
                    <a:pt x="14375" y="14375"/>
                  </a:lnTo>
                  <a:lnTo>
                    <a:pt x="173" y="14375"/>
                  </a:lnTo>
                  <a:lnTo>
                    <a:pt x="173" y="173"/>
                  </a:lnTo>
                  <a:close/>
                  <a:moveTo>
                    <a:pt x="1" y="1"/>
                  </a:moveTo>
                  <a:lnTo>
                    <a:pt x="1" y="14547"/>
                  </a:lnTo>
                  <a:lnTo>
                    <a:pt x="14547" y="14547"/>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5"/>
            <p:cNvSpPr/>
            <p:nvPr/>
          </p:nvSpPr>
          <p:spPr>
            <a:xfrm>
              <a:off x="6066836" y="6690508"/>
              <a:ext cx="672035" cy="647059"/>
            </a:xfrm>
            <a:custGeom>
              <a:avLst/>
              <a:gdLst/>
              <a:ahLst/>
              <a:cxnLst/>
              <a:rect l="l" t="t" r="r" b="b"/>
              <a:pathLst>
                <a:path w="14547" h="14548" extrusionOk="0">
                  <a:moveTo>
                    <a:pt x="14375" y="173"/>
                  </a:moveTo>
                  <a:lnTo>
                    <a:pt x="14375" y="14375"/>
                  </a:lnTo>
                  <a:lnTo>
                    <a:pt x="172" y="14375"/>
                  </a:lnTo>
                  <a:lnTo>
                    <a:pt x="172" y="173"/>
                  </a:lnTo>
                  <a:close/>
                  <a:moveTo>
                    <a:pt x="0" y="1"/>
                  </a:moveTo>
                  <a:lnTo>
                    <a:pt x="0" y="14547"/>
                  </a:lnTo>
                  <a:lnTo>
                    <a:pt x="14547" y="14547"/>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5"/>
            <p:cNvSpPr/>
            <p:nvPr/>
          </p:nvSpPr>
          <p:spPr>
            <a:xfrm>
              <a:off x="-1238155" y="7329881"/>
              <a:ext cx="672035" cy="647326"/>
            </a:xfrm>
            <a:custGeom>
              <a:avLst/>
              <a:gdLst/>
              <a:ahLst/>
              <a:cxnLst/>
              <a:rect l="l" t="t" r="r" b="b"/>
              <a:pathLst>
                <a:path w="14547" h="14554" extrusionOk="0">
                  <a:moveTo>
                    <a:pt x="14374" y="172"/>
                  </a:moveTo>
                  <a:lnTo>
                    <a:pt x="14374" y="14382"/>
                  </a:lnTo>
                  <a:lnTo>
                    <a:pt x="172" y="14382"/>
                  </a:lnTo>
                  <a:lnTo>
                    <a:pt x="172" y="172"/>
                  </a:lnTo>
                  <a:close/>
                  <a:moveTo>
                    <a:pt x="0" y="0"/>
                  </a:moveTo>
                  <a:lnTo>
                    <a:pt x="0" y="14554"/>
                  </a:lnTo>
                  <a:lnTo>
                    <a:pt x="14547" y="14554"/>
                  </a:lnTo>
                  <a:lnTo>
                    <a:pt x="14547"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5"/>
            <p:cNvSpPr/>
            <p:nvPr/>
          </p:nvSpPr>
          <p:spPr>
            <a:xfrm>
              <a:off x="-574116" y="7329881"/>
              <a:ext cx="672081" cy="647326"/>
            </a:xfrm>
            <a:custGeom>
              <a:avLst/>
              <a:gdLst/>
              <a:ahLst/>
              <a:cxnLst/>
              <a:rect l="l" t="t" r="r" b="b"/>
              <a:pathLst>
                <a:path w="14548" h="14554" extrusionOk="0">
                  <a:moveTo>
                    <a:pt x="14375" y="172"/>
                  </a:moveTo>
                  <a:lnTo>
                    <a:pt x="14375" y="14382"/>
                  </a:lnTo>
                  <a:lnTo>
                    <a:pt x="173" y="14382"/>
                  </a:lnTo>
                  <a:lnTo>
                    <a:pt x="173" y="172"/>
                  </a:lnTo>
                  <a:close/>
                  <a:moveTo>
                    <a:pt x="0" y="0"/>
                  </a:moveTo>
                  <a:lnTo>
                    <a:pt x="0" y="14554"/>
                  </a:lnTo>
                  <a:lnTo>
                    <a:pt x="14547" y="14554"/>
                  </a:lnTo>
                  <a:lnTo>
                    <a:pt x="14547"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5"/>
            <p:cNvSpPr/>
            <p:nvPr/>
          </p:nvSpPr>
          <p:spPr>
            <a:xfrm>
              <a:off x="89924" y="7329881"/>
              <a:ext cx="672081" cy="647326"/>
            </a:xfrm>
            <a:custGeom>
              <a:avLst/>
              <a:gdLst/>
              <a:ahLst/>
              <a:cxnLst/>
              <a:rect l="l" t="t" r="r" b="b"/>
              <a:pathLst>
                <a:path w="14548" h="14554" extrusionOk="0">
                  <a:moveTo>
                    <a:pt x="14375" y="172"/>
                  </a:moveTo>
                  <a:lnTo>
                    <a:pt x="14375" y="14382"/>
                  </a:lnTo>
                  <a:lnTo>
                    <a:pt x="173" y="14382"/>
                  </a:lnTo>
                  <a:lnTo>
                    <a:pt x="173" y="172"/>
                  </a:lnTo>
                  <a:close/>
                  <a:moveTo>
                    <a:pt x="1" y="0"/>
                  </a:moveTo>
                  <a:lnTo>
                    <a:pt x="1" y="14554"/>
                  </a:lnTo>
                  <a:lnTo>
                    <a:pt x="14548" y="14554"/>
                  </a:lnTo>
                  <a:lnTo>
                    <a:pt x="14548"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5"/>
            <p:cNvSpPr/>
            <p:nvPr/>
          </p:nvSpPr>
          <p:spPr>
            <a:xfrm>
              <a:off x="754010" y="7329881"/>
              <a:ext cx="672081" cy="647326"/>
            </a:xfrm>
            <a:custGeom>
              <a:avLst/>
              <a:gdLst/>
              <a:ahLst/>
              <a:cxnLst/>
              <a:rect l="l" t="t" r="r" b="b"/>
              <a:pathLst>
                <a:path w="14548" h="14554" extrusionOk="0">
                  <a:moveTo>
                    <a:pt x="14375" y="172"/>
                  </a:moveTo>
                  <a:lnTo>
                    <a:pt x="14375" y="14382"/>
                  </a:lnTo>
                  <a:lnTo>
                    <a:pt x="173" y="14382"/>
                  </a:lnTo>
                  <a:lnTo>
                    <a:pt x="173" y="172"/>
                  </a:lnTo>
                  <a:close/>
                  <a:moveTo>
                    <a:pt x="0" y="0"/>
                  </a:moveTo>
                  <a:lnTo>
                    <a:pt x="0" y="14554"/>
                  </a:lnTo>
                  <a:lnTo>
                    <a:pt x="14547" y="14554"/>
                  </a:lnTo>
                  <a:lnTo>
                    <a:pt x="14547"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5"/>
            <p:cNvSpPr/>
            <p:nvPr/>
          </p:nvSpPr>
          <p:spPr>
            <a:xfrm>
              <a:off x="1418050" y="7329881"/>
              <a:ext cx="672405" cy="647326"/>
            </a:xfrm>
            <a:custGeom>
              <a:avLst/>
              <a:gdLst/>
              <a:ahLst/>
              <a:cxnLst/>
              <a:rect l="l" t="t" r="r" b="b"/>
              <a:pathLst>
                <a:path w="14555" h="14554" extrusionOk="0">
                  <a:moveTo>
                    <a:pt x="14382" y="172"/>
                  </a:moveTo>
                  <a:lnTo>
                    <a:pt x="14382" y="14382"/>
                  </a:lnTo>
                  <a:lnTo>
                    <a:pt x="173" y="14382"/>
                  </a:lnTo>
                  <a:lnTo>
                    <a:pt x="173" y="172"/>
                  </a:lnTo>
                  <a:close/>
                  <a:moveTo>
                    <a:pt x="1" y="0"/>
                  </a:moveTo>
                  <a:lnTo>
                    <a:pt x="1" y="14554"/>
                  </a:lnTo>
                  <a:lnTo>
                    <a:pt x="14554" y="14554"/>
                  </a:lnTo>
                  <a:lnTo>
                    <a:pt x="14554"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5"/>
            <p:cNvSpPr/>
            <p:nvPr/>
          </p:nvSpPr>
          <p:spPr>
            <a:xfrm>
              <a:off x="2082136" y="7329881"/>
              <a:ext cx="672358" cy="647326"/>
            </a:xfrm>
            <a:custGeom>
              <a:avLst/>
              <a:gdLst/>
              <a:ahLst/>
              <a:cxnLst/>
              <a:rect l="l" t="t" r="r" b="b"/>
              <a:pathLst>
                <a:path w="14554" h="14554" extrusionOk="0">
                  <a:moveTo>
                    <a:pt x="14382" y="172"/>
                  </a:moveTo>
                  <a:lnTo>
                    <a:pt x="14382" y="14382"/>
                  </a:lnTo>
                  <a:lnTo>
                    <a:pt x="173" y="14382"/>
                  </a:lnTo>
                  <a:lnTo>
                    <a:pt x="173" y="172"/>
                  </a:lnTo>
                  <a:close/>
                  <a:moveTo>
                    <a:pt x="0" y="0"/>
                  </a:moveTo>
                  <a:lnTo>
                    <a:pt x="0" y="14554"/>
                  </a:lnTo>
                  <a:lnTo>
                    <a:pt x="14554" y="14554"/>
                  </a:lnTo>
                  <a:lnTo>
                    <a:pt x="14554"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5"/>
            <p:cNvSpPr/>
            <p:nvPr/>
          </p:nvSpPr>
          <p:spPr>
            <a:xfrm>
              <a:off x="2746176" y="7329881"/>
              <a:ext cx="672405" cy="647326"/>
            </a:xfrm>
            <a:custGeom>
              <a:avLst/>
              <a:gdLst/>
              <a:ahLst/>
              <a:cxnLst/>
              <a:rect l="l" t="t" r="r" b="b"/>
              <a:pathLst>
                <a:path w="14555" h="14554" extrusionOk="0">
                  <a:moveTo>
                    <a:pt x="14382" y="172"/>
                  </a:moveTo>
                  <a:lnTo>
                    <a:pt x="14382" y="14382"/>
                  </a:lnTo>
                  <a:lnTo>
                    <a:pt x="173" y="14382"/>
                  </a:lnTo>
                  <a:lnTo>
                    <a:pt x="173" y="172"/>
                  </a:lnTo>
                  <a:close/>
                  <a:moveTo>
                    <a:pt x="1" y="0"/>
                  </a:moveTo>
                  <a:lnTo>
                    <a:pt x="1" y="14554"/>
                  </a:lnTo>
                  <a:lnTo>
                    <a:pt x="14554" y="14554"/>
                  </a:lnTo>
                  <a:lnTo>
                    <a:pt x="14554"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5"/>
            <p:cNvSpPr/>
            <p:nvPr/>
          </p:nvSpPr>
          <p:spPr>
            <a:xfrm>
              <a:off x="3410262" y="7329881"/>
              <a:ext cx="672358" cy="647326"/>
            </a:xfrm>
            <a:custGeom>
              <a:avLst/>
              <a:gdLst/>
              <a:ahLst/>
              <a:cxnLst/>
              <a:rect l="l" t="t" r="r" b="b"/>
              <a:pathLst>
                <a:path w="14554" h="14554" extrusionOk="0">
                  <a:moveTo>
                    <a:pt x="14382" y="172"/>
                  </a:moveTo>
                  <a:lnTo>
                    <a:pt x="14382" y="14382"/>
                  </a:lnTo>
                  <a:lnTo>
                    <a:pt x="173" y="14382"/>
                  </a:lnTo>
                  <a:lnTo>
                    <a:pt x="173" y="172"/>
                  </a:lnTo>
                  <a:close/>
                  <a:moveTo>
                    <a:pt x="0" y="0"/>
                  </a:moveTo>
                  <a:lnTo>
                    <a:pt x="0" y="14554"/>
                  </a:lnTo>
                  <a:lnTo>
                    <a:pt x="14554" y="14554"/>
                  </a:lnTo>
                  <a:lnTo>
                    <a:pt x="14554"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5"/>
            <p:cNvSpPr/>
            <p:nvPr/>
          </p:nvSpPr>
          <p:spPr>
            <a:xfrm>
              <a:off x="4074301" y="7329881"/>
              <a:ext cx="672405" cy="647326"/>
            </a:xfrm>
            <a:custGeom>
              <a:avLst/>
              <a:gdLst/>
              <a:ahLst/>
              <a:cxnLst/>
              <a:rect l="l" t="t" r="r" b="b"/>
              <a:pathLst>
                <a:path w="14555" h="14554" extrusionOk="0">
                  <a:moveTo>
                    <a:pt x="14382" y="172"/>
                  </a:moveTo>
                  <a:lnTo>
                    <a:pt x="14382" y="14382"/>
                  </a:lnTo>
                  <a:lnTo>
                    <a:pt x="173" y="14382"/>
                  </a:lnTo>
                  <a:lnTo>
                    <a:pt x="173" y="172"/>
                  </a:lnTo>
                  <a:close/>
                  <a:moveTo>
                    <a:pt x="1" y="0"/>
                  </a:moveTo>
                  <a:lnTo>
                    <a:pt x="1" y="14554"/>
                  </a:lnTo>
                  <a:lnTo>
                    <a:pt x="14554" y="14554"/>
                  </a:lnTo>
                  <a:lnTo>
                    <a:pt x="14554"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5"/>
            <p:cNvSpPr/>
            <p:nvPr/>
          </p:nvSpPr>
          <p:spPr>
            <a:xfrm>
              <a:off x="4738387" y="7329881"/>
              <a:ext cx="672358" cy="647326"/>
            </a:xfrm>
            <a:custGeom>
              <a:avLst/>
              <a:gdLst/>
              <a:ahLst/>
              <a:cxnLst/>
              <a:rect l="l" t="t" r="r" b="b"/>
              <a:pathLst>
                <a:path w="14554" h="14554" extrusionOk="0">
                  <a:moveTo>
                    <a:pt x="14382" y="172"/>
                  </a:moveTo>
                  <a:lnTo>
                    <a:pt x="14382" y="14382"/>
                  </a:lnTo>
                  <a:lnTo>
                    <a:pt x="172" y="14382"/>
                  </a:lnTo>
                  <a:lnTo>
                    <a:pt x="172" y="172"/>
                  </a:lnTo>
                  <a:close/>
                  <a:moveTo>
                    <a:pt x="0" y="0"/>
                  </a:moveTo>
                  <a:lnTo>
                    <a:pt x="0" y="14554"/>
                  </a:lnTo>
                  <a:lnTo>
                    <a:pt x="14554" y="14554"/>
                  </a:lnTo>
                  <a:lnTo>
                    <a:pt x="14554"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5"/>
            <p:cNvSpPr/>
            <p:nvPr/>
          </p:nvSpPr>
          <p:spPr>
            <a:xfrm>
              <a:off x="5402750" y="7329881"/>
              <a:ext cx="672081" cy="647326"/>
            </a:xfrm>
            <a:custGeom>
              <a:avLst/>
              <a:gdLst/>
              <a:ahLst/>
              <a:cxnLst/>
              <a:rect l="l" t="t" r="r" b="b"/>
              <a:pathLst>
                <a:path w="14548" h="14554" extrusionOk="0">
                  <a:moveTo>
                    <a:pt x="14375" y="172"/>
                  </a:moveTo>
                  <a:lnTo>
                    <a:pt x="14375" y="14382"/>
                  </a:lnTo>
                  <a:lnTo>
                    <a:pt x="173" y="14382"/>
                  </a:lnTo>
                  <a:lnTo>
                    <a:pt x="173" y="172"/>
                  </a:lnTo>
                  <a:close/>
                  <a:moveTo>
                    <a:pt x="1" y="0"/>
                  </a:moveTo>
                  <a:lnTo>
                    <a:pt x="1" y="14554"/>
                  </a:lnTo>
                  <a:lnTo>
                    <a:pt x="14547" y="14554"/>
                  </a:lnTo>
                  <a:lnTo>
                    <a:pt x="14547"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5"/>
            <p:cNvSpPr/>
            <p:nvPr/>
          </p:nvSpPr>
          <p:spPr>
            <a:xfrm>
              <a:off x="6066836" y="7329881"/>
              <a:ext cx="672035" cy="647326"/>
            </a:xfrm>
            <a:custGeom>
              <a:avLst/>
              <a:gdLst/>
              <a:ahLst/>
              <a:cxnLst/>
              <a:rect l="l" t="t" r="r" b="b"/>
              <a:pathLst>
                <a:path w="14547" h="14554" extrusionOk="0">
                  <a:moveTo>
                    <a:pt x="14375" y="172"/>
                  </a:moveTo>
                  <a:lnTo>
                    <a:pt x="14375" y="14382"/>
                  </a:lnTo>
                  <a:lnTo>
                    <a:pt x="172" y="14382"/>
                  </a:lnTo>
                  <a:lnTo>
                    <a:pt x="172" y="172"/>
                  </a:lnTo>
                  <a:close/>
                  <a:moveTo>
                    <a:pt x="0" y="0"/>
                  </a:moveTo>
                  <a:lnTo>
                    <a:pt x="0" y="14554"/>
                  </a:lnTo>
                  <a:lnTo>
                    <a:pt x="14547" y="14554"/>
                  </a:lnTo>
                  <a:lnTo>
                    <a:pt x="14547"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5"/>
            <p:cNvSpPr/>
            <p:nvPr/>
          </p:nvSpPr>
          <p:spPr>
            <a:xfrm>
              <a:off x="-1238155" y="9247913"/>
              <a:ext cx="672035" cy="647370"/>
            </a:xfrm>
            <a:custGeom>
              <a:avLst/>
              <a:gdLst/>
              <a:ahLst/>
              <a:cxnLst/>
              <a:rect l="l" t="t" r="r" b="b"/>
              <a:pathLst>
                <a:path w="14547" h="14555" extrusionOk="0">
                  <a:moveTo>
                    <a:pt x="14374" y="173"/>
                  </a:moveTo>
                  <a:lnTo>
                    <a:pt x="14374" y="14382"/>
                  </a:lnTo>
                  <a:lnTo>
                    <a:pt x="172" y="14382"/>
                  </a:lnTo>
                  <a:lnTo>
                    <a:pt x="172" y="173"/>
                  </a:lnTo>
                  <a:close/>
                  <a:moveTo>
                    <a:pt x="0" y="1"/>
                  </a:moveTo>
                  <a:lnTo>
                    <a:pt x="0" y="14554"/>
                  </a:lnTo>
                  <a:lnTo>
                    <a:pt x="14547" y="14554"/>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5"/>
            <p:cNvSpPr/>
            <p:nvPr/>
          </p:nvSpPr>
          <p:spPr>
            <a:xfrm>
              <a:off x="-574116" y="9247913"/>
              <a:ext cx="672081" cy="647370"/>
            </a:xfrm>
            <a:custGeom>
              <a:avLst/>
              <a:gdLst/>
              <a:ahLst/>
              <a:cxnLst/>
              <a:rect l="l" t="t" r="r" b="b"/>
              <a:pathLst>
                <a:path w="14548" h="14555" extrusionOk="0">
                  <a:moveTo>
                    <a:pt x="14375" y="173"/>
                  </a:moveTo>
                  <a:lnTo>
                    <a:pt x="14375" y="14382"/>
                  </a:lnTo>
                  <a:lnTo>
                    <a:pt x="173" y="14382"/>
                  </a:lnTo>
                  <a:lnTo>
                    <a:pt x="173" y="173"/>
                  </a:lnTo>
                  <a:close/>
                  <a:moveTo>
                    <a:pt x="0" y="1"/>
                  </a:moveTo>
                  <a:lnTo>
                    <a:pt x="0" y="14554"/>
                  </a:lnTo>
                  <a:lnTo>
                    <a:pt x="14547" y="14554"/>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5"/>
            <p:cNvSpPr/>
            <p:nvPr/>
          </p:nvSpPr>
          <p:spPr>
            <a:xfrm>
              <a:off x="89924" y="9247913"/>
              <a:ext cx="672081" cy="647370"/>
            </a:xfrm>
            <a:custGeom>
              <a:avLst/>
              <a:gdLst/>
              <a:ahLst/>
              <a:cxnLst/>
              <a:rect l="l" t="t" r="r" b="b"/>
              <a:pathLst>
                <a:path w="14548" h="14555" extrusionOk="0">
                  <a:moveTo>
                    <a:pt x="14375" y="173"/>
                  </a:moveTo>
                  <a:lnTo>
                    <a:pt x="14375" y="14382"/>
                  </a:lnTo>
                  <a:lnTo>
                    <a:pt x="173" y="14382"/>
                  </a:lnTo>
                  <a:lnTo>
                    <a:pt x="173" y="173"/>
                  </a:lnTo>
                  <a:close/>
                  <a:moveTo>
                    <a:pt x="1" y="1"/>
                  </a:moveTo>
                  <a:lnTo>
                    <a:pt x="1" y="14554"/>
                  </a:lnTo>
                  <a:lnTo>
                    <a:pt x="14548" y="14554"/>
                  </a:lnTo>
                  <a:lnTo>
                    <a:pt x="14548"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5"/>
            <p:cNvSpPr/>
            <p:nvPr/>
          </p:nvSpPr>
          <p:spPr>
            <a:xfrm>
              <a:off x="754010" y="9247913"/>
              <a:ext cx="672081" cy="647370"/>
            </a:xfrm>
            <a:custGeom>
              <a:avLst/>
              <a:gdLst/>
              <a:ahLst/>
              <a:cxnLst/>
              <a:rect l="l" t="t" r="r" b="b"/>
              <a:pathLst>
                <a:path w="14548" h="14555" extrusionOk="0">
                  <a:moveTo>
                    <a:pt x="14375" y="173"/>
                  </a:moveTo>
                  <a:lnTo>
                    <a:pt x="14375" y="14382"/>
                  </a:lnTo>
                  <a:lnTo>
                    <a:pt x="173" y="14382"/>
                  </a:lnTo>
                  <a:lnTo>
                    <a:pt x="173" y="173"/>
                  </a:lnTo>
                  <a:close/>
                  <a:moveTo>
                    <a:pt x="0" y="1"/>
                  </a:moveTo>
                  <a:lnTo>
                    <a:pt x="0" y="14554"/>
                  </a:lnTo>
                  <a:lnTo>
                    <a:pt x="14547" y="14554"/>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5"/>
            <p:cNvSpPr/>
            <p:nvPr/>
          </p:nvSpPr>
          <p:spPr>
            <a:xfrm>
              <a:off x="1418050" y="9247913"/>
              <a:ext cx="672405" cy="647370"/>
            </a:xfrm>
            <a:custGeom>
              <a:avLst/>
              <a:gdLst/>
              <a:ahLst/>
              <a:cxnLst/>
              <a:rect l="l" t="t" r="r" b="b"/>
              <a:pathLst>
                <a:path w="14555" h="14555" extrusionOk="0">
                  <a:moveTo>
                    <a:pt x="14382" y="173"/>
                  </a:moveTo>
                  <a:lnTo>
                    <a:pt x="14382" y="14382"/>
                  </a:lnTo>
                  <a:lnTo>
                    <a:pt x="173" y="14382"/>
                  </a:lnTo>
                  <a:lnTo>
                    <a:pt x="173" y="173"/>
                  </a:lnTo>
                  <a:close/>
                  <a:moveTo>
                    <a:pt x="1" y="1"/>
                  </a:moveTo>
                  <a:lnTo>
                    <a:pt x="1" y="14554"/>
                  </a:lnTo>
                  <a:lnTo>
                    <a:pt x="14554" y="14554"/>
                  </a:lnTo>
                  <a:lnTo>
                    <a:pt x="14554"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5"/>
            <p:cNvSpPr/>
            <p:nvPr/>
          </p:nvSpPr>
          <p:spPr>
            <a:xfrm>
              <a:off x="2082136" y="9247913"/>
              <a:ext cx="672358" cy="647370"/>
            </a:xfrm>
            <a:custGeom>
              <a:avLst/>
              <a:gdLst/>
              <a:ahLst/>
              <a:cxnLst/>
              <a:rect l="l" t="t" r="r" b="b"/>
              <a:pathLst>
                <a:path w="14554" h="14555" extrusionOk="0">
                  <a:moveTo>
                    <a:pt x="14382" y="173"/>
                  </a:moveTo>
                  <a:lnTo>
                    <a:pt x="14382" y="14382"/>
                  </a:lnTo>
                  <a:lnTo>
                    <a:pt x="173" y="14382"/>
                  </a:lnTo>
                  <a:lnTo>
                    <a:pt x="173" y="173"/>
                  </a:lnTo>
                  <a:close/>
                  <a:moveTo>
                    <a:pt x="0" y="1"/>
                  </a:moveTo>
                  <a:lnTo>
                    <a:pt x="0" y="14554"/>
                  </a:lnTo>
                  <a:lnTo>
                    <a:pt x="14554" y="14554"/>
                  </a:lnTo>
                  <a:lnTo>
                    <a:pt x="14554"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5"/>
            <p:cNvSpPr/>
            <p:nvPr/>
          </p:nvSpPr>
          <p:spPr>
            <a:xfrm>
              <a:off x="2746176" y="9247913"/>
              <a:ext cx="672405" cy="647370"/>
            </a:xfrm>
            <a:custGeom>
              <a:avLst/>
              <a:gdLst/>
              <a:ahLst/>
              <a:cxnLst/>
              <a:rect l="l" t="t" r="r" b="b"/>
              <a:pathLst>
                <a:path w="14555" h="14555" extrusionOk="0">
                  <a:moveTo>
                    <a:pt x="14382" y="173"/>
                  </a:moveTo>
                  <a:lnTo>
                    <a:pt x="14382" y="14382"/>
                  </a:lnTo>
                  <a:lnTo>
                    <a:pt x="173" y="14382"/>
                  </a:lnTo>
                  <a:lnTo>
                    <a:pt x="173" y="173"/>
                  </a:lnTo>
                  <a:close/>
                  <a:moveTo>
                    <a:pt x="1" y="1"/>
                  </a:moveTo>
                  <a:lnTo>
                    <a:pt x="1" y="14554"/>
                  </a:lnTo>
                  <a:lnTo>
                    <a:pt x="14554" y="14554"/>
                  </a:lnTo>
                  <a:lnTo>
                    <a:pt x="14554"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5"/>
            <p:cNvSpPr/>
            <p:nvPr/>
          </p:nvSpPr>
          <p:spPr>
            <a:xfrm>
              <a:off x="3410262" y="9247913"/>
              <a:ext cx="672358" cy="647370"/>
            </a:xfrm>
            <a:custGeom>
              <a:avLst/>
              <a:gdLst/>
              <a:ahLst/>
              <a:cxnLst/>
              <a:rect l="l" t="t" r="r" b="b"/>
              <a:pathLst>
                <a:path w="14554" h="14555" extrusionOk="0">
                  <a:moveTo>
                    <a:pt x="14382" y="173"/>
                  </a:moveTo>
                  <a:lnTo>
                    <a:pt x="14382" y="14382"/>
                  </a:lnTo>
                  <a:lnTo>
                    <a:pt x="173" y="14382"/>
                  </a:lnTo>
                  <a:lnTo>
                    <a:pt x="173" y="173"/>
                  </a:lnTo>
                  <a:close/>
                  <a:moveTo>
                    <a:pt x="0" y="1"/>
                  </a:moveTo>
                  <a:lnTo>
                    <a:pt x="0" y="14554"/>
                  </a:lnTo>
                  <a:lnTo>
                    <a:pt x="14554" y="14554"/>
                  </a:lnTo>
                  <a:lnTo>
                    <a:pt x="14554"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5"/>
            <p:cNvSpPr/>
            <p:nvPr/>
          </p:nvSpPr>
          <p:spPr>
            <a:xfrm>
              <a:off x="4074301" y="9247913"/>
              <a:ext cx="672405" cy="647370"/>
            </a:xfrm>
            <a:custGeom>
              <a:avLst/>
              <a:gdLst/>
              <a:ahLst/>
              <a:cxnLst/>
              <a:rect l="l" t="t" r="r" b="b"/>
              <a:pathLst>
                <a:path w="14555" h="14555" extrusionOk="0">
                  <a:moveTo>
                    <a:pt x="14382" y="173"/>
                  </a:moveTo>
                  <a:lnTo>
                    <a:pt x="14382" y="14382"/>
                  </a:lnTo>
                  <a:lnTo>
                    <a:pt x="173" y="14382"/>
                  </a:lnTo>
                  <a:lnTo>
                    <a:pt x="173" y="173"/>
                  </a:lnTo>
                  <a:close/>
                  <a:moveTo>
                    <a:pt x="1" y="1"/>
                  </a:moveTo>
                  <a:lnTo>
                    <a:pt x="1" y="14554"/>
                  </a:lnTo>
                  <a:lnTo>
                    <a:pt x="14554" y="14554"/>
                  </a:lnTo>
                  <a:lnTo>
                    <a:pt x="14554"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5"/>
            <p:cNvSpPr/>
            <p:nvPr/>
          </p:nvSpPr>
          <p:spPr>
            <a:xfrm>
              <a:off x="4738387" y="9247913"/>
              <a:ext cx="672358" cy="647370"/>
            </a:xfrm>
            <a:custGeom>
              <a:avLst/>
              <a:gdLst/>
              <a:ahLst/>
              <a:cxnLst/>
              <a:rect l="l" t="t" r="r" b="b"/>
              <a:pathLst>
                <a:path w="14554" h="14555" extrusionOk="0">
                  <a:moveTo>
                    <a:pt x="14382" y="173"/>
                  </a:moveTo>
                  <a:lnTo>
                    <a:pt x="14382" y="14382"/>
                  </a:lnTo>
                  <a:lnTo>
                    <a:pt x="172" y="14382"/>
                  </a:lnTo>
                  <a:lnTo>
                    <a:pt x="172" y="173"/>
                  </a:lnTo>
                  <a:close/>
                  <a:moveTo>
                    <a:pt x="0" y="1"/>
                  </a:moveTo>
                  <a:lnTo>
                    <a:pt x="0" y="14554"/>
                  </a:lnTo>
                  <a:lnTo>
                    <a:pt x="14554" y="14554"/>
                  </a:lnTo>
                  <a:lnTo>
                    <a:pt x="14554"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5"/>
            <p:cNvSpPr/>
            <p:nvPr/>
          </p:nvSpPr>
          <p:spPr>
            <a:xfrm>
              <a:off x="5402750" y="9247913"/>
              <a:ext cx="672081" cy="647370"/>
            </a:xfrm>
            <a:custGeom>
              <a:avLst/>
              <a:gdLst/>
              <a:ahLst/>
              <a:cxnLst/>
              <a:rect l="l" t="t" r="r" b="b"/>
              <a:pathLst>
                <a:path w="14548" h="14555" extrusionOk="0">
                  <a:moveTo>
                    <a:pt x="14375" y="173"/>
                  </a:moveTo>
                  <a:lnTo>
                    <a:pt x="14375" y="14382"/>
                  </a:lnTo>
                  <a:lnTo>
                    <a:pt x="173" y="14382"/>
                  </a:lnTo>
                  <a:lnTo>
                    <a:pt x="173" y="173"/>
                  </a:lnTo>
                  <a:close/>
                  <a:moveTo>
                    <a:pt x="1" y="1"/>
                  </a:moveTo>
                  <a:lnTo>
                    <a:pt x="1" y="14554"/>
                  </a:lnTo>
                  <a:lnTo>
                    <a:pt x="14547" y="14554"/>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5"/>
            <p:cNvSpPr/>
            <p:nvPr/>
          </p:nvSpPr>
          <p:spPr>
            <a:xfrm>
              <a:off x="6066836" y="9247913"/>
              <a:ext cx="672035" cy="647370"/>
            </a:xfrm>
            <a:custGeom>
              <a:avLst/>
              <a:gdLst/>
              <a:ahLst/>
              <a:cxnLst/>
              <a:rect l="l" t="t" r="r" b="b"/>
              <a:pathLst>
                <a:path w="14547" h="14555" extrusionOk="0">
                  <a:moveTo>
                    <a:pt x="14375" y="173"/>
                  </a:moveTo>
                  <a:lnTo>
                    <a:pt x="14375" y="14382"/>
                  </a:lnTo>
                  <a:lnTo>
                    <a:pt x="172" y="14382"/>
                  </a:lnTo>
                  <a:lnTo>
                    <a:pt x="172" y="173"/>
                  </a:lnTo>
                  <a:close/>
                  <a:moveTo>
                    <a:pt x="0" y="1"/>
                  </a:moveTo>
                  <a:lnTo>
                    <a:pt x="0" y="14554"/>
                  </a:lnTo>
                  <a:lnTo>
                    <a:pt x="14547" y="14554"/>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5"/>
            <p:cNvSpPr/>
            <p:nvPr/>
          </p:nvSpPr>
          <p:spPr>
            <a:xfrm>
              <a:off x="-1238155" y="8608584"/>
              <a:ext cx="672035" cy="647326"/>
            </a:xfrm>
            <a:custGeom>
              <a:avLst/>
              <a:gdLst/>
              <a:ahLst/>
              <a:cxnLst/>
              <a:rect l="l" t="t" r="r" b="b"/>
              <a:pathLst>
                <a:path w="14547" h="14554" extrusionOk="0">
                  <a:moveTo>
                    <a:pt x="14374" y="173"/>
                  </a:moveTo>
                  <a:lnTo>
                    <a:pt x="14374" y="14382"/>
                  </a:lnTo>
                  <a:lnTo>
                    <a:pt x="172" y="14382"/>
                  </a:lnTo>
                  <a:lnTo>
                    <a:pt x="172" y="173"/>
                  </a:lnTo>
                  <a:close/>
                  <a:moveTo>
                    <a:pt x="0" y="0"/>
                  </a:moveTo>
                  <a:lnTo>
                    <a:pt x="0" y="14554"/>
                  </a:lnTo>
                  <a:lnTo>
                    <a:pt x="14547" y="14554"/>
                  </a:lnTo>
                  <a:lnTo>
                    <a:pt x="14547"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5"/>
            <p:cNvSpPr/>
            <p:nvPr/>
          </p:nvSpPr>
          <p:spPr>
            <a:xfrm>
              <a:off x="-574116" y="8608584"/>
              <a:ext cx="672081" cy="647326"/>
            </a:xfrm>
            <a:custGeom>
              <a:avLst/>
              <a:gdLst/>
              <a:ahLst/>
              <a:cxnLst/>
              <a:rect l="l" t="t" r="r" b="b"/>
              <a:pathLst>
                <a:path w="14548" h="14554" extrusionOk="0">
                  <a:moveTo>
                    <a:pt x="14375" y="173"/>
                  </a:moveTo>
                  <a:lnTo>
                    <a:pt x="14375" y="14382"/>
                  </a:lnTo>
                  <a:lnTo>
                    <a:pt x="173" y="14382"/>
                  </a:lnTo>
                  <a:lnTo>
                    <a:pt x="173" y="173"/>
                  </a:lnTo>
                  <a:close/>
                  <a:moveTo>
                    <a:pt x="0" y="0"/>
                  </a:moveTo>
                  <a:lnTo>
                    <a:pt x="0" y="14554"/>
                  </a:lnTo>
                  <a:lnTo>
                    <a:pt x="14547" y="14554"/>
                  </a:lnTo>
                  <a:lnTo>
                    <a:pt x="14547"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5"/>
            <p:cNvSpPr/>
            <p:nvPr/>
          </p:nvSpPr>
          <p:spPr>
            <a:xfrm>
              <a:off x="89924" y="8608584"/>
              <a:ext cx="672081" cy="647326"/>
            </a:xfrm>
            <a:custGeom>
              <a:avLst/>
              <a:gdLst/>
              <a:ahLst/>
              <a:cxnLst/>
              <a:rect l="l" t="t" r="r" b="b"/>
              <a:pathLst>
                <a:path w="14548" h="14554" extrusionOk="0">
                  <a:moveTo>
                    <a:pt x="14375" y="173"/>
                  </a:moveTo>
                  <a:lnTo>
                    <a:pt x="14375" y="14382"/>
                  </a:lnTo>
                  <a:lnTo>
                    <a:pt x="173" y="14382"/>
                  </a:lnTo>
                  <a:lnTo>
                    <a:pt x="173" y="173"/>
                  </a:lnTo>
                  <a:close/>
                  <a:moveTo>
                    <a:pt x="1" y="0"/>
                  </a:moveTo>
                  <a:lnTo>
                    <a:pt x="1" y="14554"/>
                  </a:lnTo>
                  <a:lnTo>
                    <a:pt x="14548" y="14554"/>
                  </a:lnTo>
                  <a:lnTo>
                    <a:pt x="14548"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5"/>
            <p:cNvSpPr/>
            <p:nvPr/>
          </p:nvSpPr>
          <p:spPr>
            <a:xfrm>
              <a:off x="754010" y="8608584"/>
              <a:ext cx="672081" cy="647326"/>
            </a:xfrm>
            <a:custGeom>
              <a:avLst/>
              <a:gdLst/>
              <a:ahLst/>
              <a:cxnLst/>
              <a:rect l="l" t="t" r="r" b="b"/>
              <a:pathLst>
                <a:path w="14548" h="14554" extrusionOk="0">
                  <a:moveTo>
                    <a:pt x="14375" y="173"/>
                  </a:moveTo>
                  <a:lnTo>
                    <a:pt x="14375" y="14382"/>
                  </a:lnTo>
                  <a:lnTo>
                    <a:pt x="173" y="14382"/>
                  </a:lnTo>
                  <a:lnTo>
                    <a:pt x="173" y="173"/>
                  </a:lnTo>
                  <a:close/>
                  <a:moveTo>
                    <a:pt x="0" y="0"/>
                  </a:moveTo>
                  <a:lnTo>
                    <a:pt x="0" y="14554"/>
                  </a:lnTo>
                  <a:lnTo>
                    <a:pt x="14547" y="14554"/>
                  </a:lnTo>
                  <a:lnTo>
                    <a:pt x="14547"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5"/>
            <p:cNvSpPr/>
            <p:nvPr/>
          </p:nvSpPr>
          <p:spPr>
            <a:xfrm>
              <a:off x="1418050" y="8608584"/>
              <a:ext cx="672405" cy="647326"/>
            </a:xfrm>
            <a:custGeom>
              <a:avLst/>
              <a:gdLst/>
              <a:ahLst/>
              <a:cxnLst/>
              <a:rect l="l" t="t" r="r" b="b"/>
              <a:pathLst>
                <a:path w="14555" h="14554" extrusionOk="0">
                  <a:moveTo>
                    <a:pt x="14382" y="173"/>
                  </a:moveTo>
                  <a:lnTo>
                    <a:pt x="14382" y="14382"/>
                  </a:lnTo>
                  <a:lnTo>
                    <a:pt x="173" y="14382"/>
                  </a:lnTo>
                  <a:lnTo>
                    <a:pt x="173" y="173"/>
                  </a:lnTo>
                  <a:close/>
                  <a:moveTo>
                    <a:pt x="1" y="0"/>
                  </a:moveTo>
                  <a:lnTo>
                    <a:pt x="1" y="14554"/>
                  </a:lnTo>
                  <a:lnTo>
                    <a:pt x="14554" y="14554"/>
                  </a:lnTo>
                  <a:lnTo>
                    <a:pt x="14554"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5"/>
            <p:cNvSpPr/>
            <p:nvPr/>
          </p:nvSpPr>
          <p:spPr>
            <a:xfrm>
              <a:off x="2082136" y="8608584"/>
              <a:ext cx="672358" cy="647326"/>
            </a:xfrm>
            <a:custGeom>
              <a:avLst/>
              <a:gdLst/>
              <a:ahLst/>
              <a:cxnLst/>
              <a:rect l="l" t="t" r="r" b="b"/>
              <a:pathLst>
                <a:path w="14554" h="14554" extrusionOk="0">
                  <a:moveTo>
                    <a:pt x="14382" y="173"/>
                  </a:moveTo>
                  <a:lnTo>
                    <a:pt x="14382" y="14382"/>
                  </a:lnTo>
                  <a:lnTo>
                    <a:pt x="173" y="14382"/>
                  </a:lnTo>
                  <a:lnTo>
                    <a:pt x="173" y="173"/>
                  </a:lnTo>
                  <a:close/>
                  <a:moveTo>
                    <a:pt x="0" y="0"/>
                  </a:moveTo>
                  <a:lnTo>
                    <a:pt x="0" y="14554"/>
                  </a:lnTo>
                  <a:lnTo>
                    <a:pt x="14554" y="14554"/>
                  </a:lnTo>
                  <a:lnTo>
                    <a:pt x="14554"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5"/>
            <p:cNvSpPr/>
            <p:nvPr/>
          </p:nvSpPr>
          <p:spPr>
            <a:xfrm>
              <a:off x="2746176" y="8608584"/>
              <a:ext cx="672405" cy="647326"/>
            </a:xfrm>
            <a:custGeom>
              <a:avLst/>
              <a:gdLst/>
              <a:ahLst/>
              <a:cxnLst/>
              <a:rect l="l" t="t" r="r" b="b"/>
              <a:pathLst>
                <a:path w="14555" h="14554" extrusionOk="0">
                  <a:moveTo>
                    <a:pt x="14382" y="173"/>
                  </a:moveTo>
                  <a:lnTo>
                    <a:pt x="14382" y="14382"/>
                  </a:lnTo>
                  <a:lnTo>
                    <a:pt x="173" y="14382"/>
                  </a:lnTo>
                  <a:lnTo>
                    <a:pt x="173" y="173"/>
                  </a:lnTo>
                  <a:close/>
                  <a:moveTo>
                    <a:pt x="1" y="0"/>
                  </a:moveTo>
                  <a:lnTo>
                    <a:pt x="1" y="14554"/>
                  </a:lnTo>
                  <a:lnTo>
                    <a:pt x="14554" y="14554"/>
                  </a:lnTo>
                  <a:lnTo>
                    <a:pt x="14554"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5"/>
            <p:cNvSpPr/>
            <p:nvPr/>
          </p:nvSpPr>
          <p:spPr>
            <a:xfrm>
              <a:off x="3410262" y="8608584"/>
              <a:ext cx="672358" cy="647326"/>
            </a:xfrm>
            <a:custGeom>
              <a:avLst/>
              <a:gdLst/>
              <a:ahLst/>
              <a:cxnLst/>
              <a:rect l="l" t="t" r="r" b="b"/>
              <a:pathLst>
                <a:path w="14554" h="14554" extrusionOk="0">
                  <a:moveTo>
                    <a:pt x="14382" y="173"/>
                  </a:moveTo>
                  <a:lnTo>
                    <a:pt x="14382" y="14382"/>
                  </a:lnTo>
                  <a:lnTo>
                    <a:pt x="173" y="14382"/>
                  </a:lnTo>
                  <a:lnTo>
                    <a:pt x="173" y="173"/>
                  </a:lnTo>
                  <a:close/>
                  <a:moveTo>
                    <a:pt x="0" y="0"/>
                  </a:moveTo>
                  <a:lnTo>
                    <a:pt x="0" y="14554"/>
                  </a:lnTo>
                  <a:lnTo>
                    <a:pt x="14554" y="14554"/>
                  </a:lnTo>
                  <a:lnTo>
                    <a:pt x="14554"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5"/>
            <p:cNvSpPr/>
            <p:nvPr/>
          </p:nvSpPr>
          <p:spPr>
            <a:xfrm>
              <a:off x="4074301" y="8608584"/>
              <a:ext cx="672405" cy="647326"/>
            </a:xfrm>
            <a:custGeom>
              <a:avLst/>
              <a:gdLst/>
              <a:ahLst/>
              <a:cxnLst/>
              <a:rect l="l" t="t" r="r" b="b"/>
              <a:pathLst>
                <a:path w="14555" h="14554" extrusionOk="0">
                  <a:moveTo>
                    <a:pt x="14382" y="173"/>
                  </a:moveTo>
                  <a:lnTo>
                    <a:pt x="14382" y="14382"/>
                  </a:lnTo>
                  <a:lnTo>
                    <a:pt x="173" y="14382"/>
                  </a:lnTo>
                  <a:lnTo>
                    <a:pt x="173" y="173"/>
                  </a:lnTo>
                  <a:close/>
                  <a:moveTo>
                    <a:pt x="1" y="0"/>
                  </a:moveTo>
                  <a:lnTo>
                    <a:pt x="1" y="14554"/>
                  </a:lnTo>
                  <a:lnTo>
                    <a:pt x="14554" y="14554"/>
                  </a:lnTo>
                  <a:lnTo>
                    <a:pt x="14554"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5"/>
            <p:cNvSpPr/>
            <p:nvPr/>
          </p:nvSpPr>
          <p:spPr>
            <a:xfrm>
              <a:off x="4738387" y="8608584"/>
              <a:ext cx="672358" cy="647326"/>
            </a:xfrm>
            <a:custGeom>
              <a:avLst/>
              <a:gdLst/>
              <a:ahLst/>
              <a:cxnLst/>
              <a:rect l="l" t="t" r="r" b="b"/>
              <a:pathLst>
                <a:path w="14554" h="14554" extrusionOk="0">
                  <a:moveTo>
                    <a:pt x="14382" y="173"/>
                  </a:moveTo>
                  <a:lnTo>
                    <a:pt x="14382" y="14382"/>
                  </a:lnTo>
                  <a:lnTo>
                    <a:pt x="172" y="14382"/>
                  </a:lnTo>
                  <a:lnTo>
                    <a:pt x="172" y="173"/>
                  </a:lnTo>
                  <a:close/>
                  <a:moveTo>
                    <a:pt x="0" y="0"/>
                  </a:moveTo>
                  <a:lnTo>
                    <a:pt x="0" y="14554"/>
                  </a:lnTo>
                  <a:lnTo>
                    <a:pt x="14554" y="14554"/>
                  </a:lnTo>
                  <a:lnTo>
                    <a:pt x="14554"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5"/>
            <p:cNvSpPr/>
            <p:nvPr/>
          </p:nvSpPr>
          <p:spPr>
            <a:xfrm>
              <a:off x="5402750" y="8608584"/>
              <a:ext cx="672081" cy="647326"/>
            </a:xfrm>
            <a:custGeom>
              <a:avLst/>
              <a:gdLst/>
              <a:ahLst/>
              <a:cxnLst/>
              <a:rect l="l" t="t" r="r" b="b"/>
              <a:pathLst>
                <a:path w="14548" h="14554" extrusionOk="0">
                  <a:moveTo>
                    <a:pt x="14375" y="173"/>
                  </a:moveTo>
                  <a:lnTo>
                    <a:pt x="14375" y="14382"/>
                  </a:lnTo>
                  <a:lnTo>
                    <a:pt x="173" y="14382"/>
                  </a:lnTo>
                  <a:lnTo>
                    <a:pt x="173" y="173"/>
                  </a:lnTo>
                  <a:close/>
                  <a:moveTo>
                    <a:pt x="1" y="0"/>
                  </a:moveTo>
                  <a:lnTo>
                    <a:pt x="1" y="14554"/>
                  </a:lnTo>
                  <a:lnTo>
                    <a:pt x="14547" y="14554"/>
                  </a:lnTo>
                  <a:lnTo>
                    <a:pt x="14547"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5"/>
            <p:cNvSpPr/>
            <p:nvPr/>
          </p:nvSpPr>
          <p:spPr>
            <a:xfrm>
              <a:off x="6066836" y="8608584"/>
              <a:ext cx="672035" cy="647326"/>
            </a:xfrm>
            <a:custGeom>
              <a:avLst/>
              <a:gdLst/>
              <a:ahLst/>
              <a:cxnLst/>
              <a:rect l="l" t="t" r="r" b="b"/>
              <a:pathLst>
                <a:path w="14547" h="14554" extrusionOk="0">
                  <a:moveTo>
                    <a:pt x="14375" y="173"/>
                  </a:moveTo>
                  <a:lnTo>
                    <a:pt x="14375" y="14382"/>
                  </a:lnTo>
                  <a:lnTo>
                    <a:pt x="172" y="14382"/>
                  </a:lnTo>
                  <a:lnTo>
                    <a:pt x="172" y="173"/>
                  </a:lnTo>
                  <a:close/>
                  <a:moveTo>
                    <a:pt x="0" y="0"/>
                  </a:moveTo>
                  <a:lnTo>
                    <a:pt x="0" y="14554"/>
                  </a:lnTo>
                  <a:lnTo>
                    <a:pt x="14547" y="14554"/>
                  </a:lnTo>
                  <a:lnTo>
                    <a:pt x="14547"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5"/>
            <p:cNvSpPr/>
            <p:nvPr/>
          </p:nvSpPr>
          <p:spPr>
            <a:xfrm>
              <a:off x="6730711" y="5411805"/>
              <a:ext cx="672035" cy="647059"/>
            </a:xfrm>
            <a:custGeom>
              <a:avLst/>
              <a:gdLst/>
              <a:ahLst/>
              <a:cxnLst/>
              <a:rect l="l" t="t" r="r" b="b"/>
              <a:pathLst>
                <a:path w="14547" h="14548" extrusionOk="0">
                  <a:moveTo>
                    <a:pt x="14375" y="173"/>
                  </a:moveTo>
                  <a:lnTo>
                    <a:pt x="14375" y="14375"/>
                  </a:lnTo>
                  <a:lnTo>
                    <a:pt x="172" y="14375"/>
                  </a:lnTo>
                  <a:lnTo>
                    <a:pt x="172" y="173"/>
                  </a:lnTo>
                  <a:close/>
                  <a:moveTo>
                    <a:pt x="0" y="1"/>
                  </a:moveTo>
                  <a:lnTo>
                    <a:pt x="0" y="14547"/>
                  </a:lnTo>
                  <a:lnTo>
                    <a:pt x="14547" y="14547"/>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5"/>
            <p:cNvSpPr/>
            <p:nvPr/>
          </p:nvSpPr>
          <p:spPr>
            <a:xfrm>
              <a:off x="6730711" y="7969210"/>
              <a:ext cx="672035" cy="647370"/>
            </a:xfrm>
            <a:custGeom>
              <a:avLst/>
              <a:gdLst/>
              <a:ahLst/>
              <a:cxnLst/>
              <a:rect l="l" t="t" r="r" b="b"/>
              <a:pathLst>
                <a:path w="14547" h="14555" extrusionOk="0">
                  <a:moveTo>
                    <a:pt x="14375" y="173"/>
                  </a:moveTo>
                  <a:lnTo>
                    <a:pt x="14375" y="14382"/>
                  </a:lnTo>
                  <a:lnTo>
                    <a:pt x="172" y="14382"/>
                  </a:lnTo>
                  <a:lnTo>
                    <a:pt x="172" y="173"/>
                  </a:lnTo>
                  <a:close/>
                  <a:moveTo>
                    <a:pt x="0" y="1"/>
                  </a:moveTo>
                  <a:lnTo>
                    <a:pt x="0" y="14554"/>
                  </a:lnTo>
                  <a:lnTo>
                    <a:pt x="14547" y="14554"/>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5"/>
            <p:cNvSpPr/>
            <p:nvPr/>
          </p:nvSpPr>
          <p:spPr>
            <a:xfrm>
              <a:off x="6730711" y="6051178"/>
              <a:ext cx="672035" cy="647014"/>
            </a:xfrm>
            <a:custGeom>
              <a:avLst/>
              <a:gdLst/>
              <a:ahLst/>
              <a:cxnLst/>
              <a:rect l="l" t="t" r="r" b="b"/>
              <a:pathLst>
                <a:path w="14547" h="14547" extrusionOk="0">
                  <a:moveTo>
                    <a:pt x="14375" y="172"/>
                  </a:moveTo>
                  <a:lnTo>
                    <a:pt x="14375" y="14375"/>
                  </a:lnTo>
                  <a:lnTo>
                    <a:pt x="172" y="14375"/>
                  </a:lnTo>
                  <a:lnTo>
                    <a:pt x="172" y="172"/>
                  </a:lnTo>
                  <a:close/>
                  <a:moveTo>
                    <a:pt x="0" y="0"/>
                  </a:moveTo>
                  <a:lnTo>
                    <a:pt x="0" y="14547"/>
                  </a:lnTo>
                  <a:lnTo>
                    <a:pt x="14547" y="14547"/>
                  </a:lnTo>
                  <a:lnTo>
                    <a:pt x="14547"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5"/>
            <p:cNvSpPr/>
            <p:nvPr/>
          </p:nvSpPr>
          <p:spPr>
            <a:xfrm>
              <a:off x="6730711" y="6690508"/>
              <a:ext cx="672035" cy="647059"/>
            </a:xfrm>
            <a:custGeom>
              <a:avLst/>
              <a:gdLst/>
              <a:ahLst/>
              <a:cxnLst/>
              <a:rect l="l" t="t" r="r" b="b"/>
              <a:pathLst>
                <a:path w="14547" h="14548" extrusionOk="0">
                  <a:moveTo>
                    <a:pt x="14375" y="173"/>
                  </a:moveTo>
                  <a:lnTo>
                    <a:pt x="14375" y="14375"/>
                  </a:lnTo>
                  <a:lnTo>
                    <a:pt x="172" y="14375"/>
                  </a:lnTo>
                  <a:lnTo>
                    <a:pt x="172" y="173"/>
                  </a:lnTo>
                  <a:close/>
                  <a:moveTo>
                    <a:pt x="0" y="1"/>
                  </a:moveTo>
                  <a:lnTo>
                    <a:pt x="0" y="14547"/>
                  </a:lnTo>
                  <a:lnTo>
                    <a:pt x="14547" y="14547"/>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5"/>
            <p:cNvSpPr/>
            <p:nvPr/>
          </p:nvSpPr>
          <p:spPr>
            <a:xfrm>
              <a:off x="6730711" y="7329881"/>
              <a:ext cx="672035" cy="647326"/>
            </a:xfrm>
            <a:custGeom>
              <a:avLst/>
              <a:gdLst/>
              <a:ahLst/>
              <a:cxnLst/>
              <a:rect l="l" t="t" r="r" b="b"/>
              <a:pathLst>
                <a:path w="14547" h="14554" extrusionOk="0">
                  <a:moveTo>
                    <a:pt x="14375" y="172"/>
                  </a:moveTo>
                  <a:lnTo>
                    <a:pt x="14375" y="14382"/>
                  </a:lnTo>
                  <a:lnTo>
                    <a:pt x="172" y="14382"/>
                  </a:lnTo>
                  <a:lnTo>
                    <a:pt x="172" y="172"/>
                  </a:lnTo>
                  <a:close/>
                  <a:moveTo>
                    <a:pt x="0" y="0"/>
                  </a:moveTo>
                  <a:lnTo>
                    <a:pt x="0" y="14554"/>
                  </a:lnTo>
                  <a:lnTo>
                    <a:pt x="14547" y="14554"/>
                  </a:lnTo>
                  <a:lnTo>
                    <a:pt x="14547"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5"/>
            <p:cNvSpPr/>
            <p:nvPr/>
          </p:nvSpPr>
          <p:spPr>
            <a:xfrm>
              <a:off x="6730711" y="9247913"/>
              <a:ext cx="672035" cy="647370"/>
            </a:xfrm>
            <a:custGeom>
              <a:avLst/>
              <a:gdLst/>
              <a:ahLst/>
              <a:cxnLst/>
              <a:rect l="l" t="t" r="r" b="b"/>
              <a:pathLst>
                <a:path w="14547" h="14555" extrusionOk="0">
                  <a:moveTo>
                    <a:pt x="14375" y="173"/>
                  </a:moveTo>
                  <a:lnTo>
                    <a:pt x="14375" y="14382"/>
                  </a:lnTo>
                  <a:lnTo>
                    <a:pt x="172" y="14382"/>
                  </a:lnTo>
                  <a:lnTo>
                    <a:pt x="172" y="173"/>
                  </a:lnTo>
                  <a:close/>
                  <a:moveTo>
                    <a:pt x="0" y="1"/>
                  </a:moveTo>
                  <a:lnTo>
                    <a:pt x="0" y="14554"/>
                  </a:lnTo>
                  <a:lnTo>
                    <a:pt x="14547" y="14554"/>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5"/>
            <p:cNvSpPr/>
            <p:nvPr/>
          </p:nvSpPr>
          <p:spPr>
            <a:xfrm>
              <a:off x="6730711" y="8608584"/>
              <a:ext cx="672035" cy="647326"/>
            </a:xfrm>
            <a:custGeom>
              <a:avLst/>
              <a:gdLst/>
              <a:ahLst/>
              <a:cxnLst/>
              <a:rect l="l" t="t" r="r" b="b"/>
              <a:pathLst>
                <a:path w="14547" h="14554" extrusionOk="0">
                  <a:moveTo>
                    <a:pt x="14375" y="173"/>
                  </a:moveTo>
                  <a:lnTo>
                    <a:pt x="14375" y="14382"/>
                  </a:lnTo>
                  <a:lnTo>
                    <a:pt x="172" y="14382"/>
                  </a:lnTo>
                  <a:lnTo>
                    <a:pt x="172" y="173"/>
                  </a:lnTo>
                  <a:close/>
                  <a:moveTo>
                    <a:pt x="0" y="0"/>
                  </a:moveTo>
                  <a:lnTo>
                    <a:pt x="0" y="14554"/>
                  </a:lnTo>
                  <a:lnTo>
                    <a:pt x="14547" y="14554"/>
                  </a:lnTo>
                  <a:lnTo>
                    <a:pt x="14547"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5"/>
            <p:cNvSpPr/>
            <p:nvPr/>
          </p:nvSpPr>
          <p:spPr>
            <a:xfrm>
              <a:off x="-1238080" y="9887263"/>
              <a:ext cx="672035" cy="647370"/>
            </a:xfrm>
            <a:custGeom>
              <a:avLst/>
              <a:gdLst/>
              <a:ahLst/>
              <a:cxnLst/>
              <a:rect l="l" t="t" r="r" b="b"/>
              <a:pathLst>
                <a:path w="14547" h="14555" extrusionOk="0">
                  <a:moveTo>
                    <a:pt x="14374" y="173"/>
                  </a:moveTo>
                  <a:lnTo>
                    <a:pt x="14374" y="14382"/>
                  </a:lnTo>
                  <a:lnTo>
                    <a:pt x="172" y="14382"/>
                  </a:lnTo>
                  <a:lnTo>
                    <a:pt x="172" y="173"/>
                  </a:lnTo>
                  <a:close/>
                  <a:moveTo>
                    <a:pt x="0" y="1"/>
                  </a:moveTo>
                  <a:lnTo>
                    <a:pt x="0" y="14554"/>
                  </a:lnTo>
                  <a:lnTo>
                    <a:pt x="14547" y="14554"/>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5"/>
            <p:cNvSpPr/>
            <p:nvPr/>
          </p:nvSpPr>
          <p:spPr>
            <a:xfrm>
              <a:off x="-574041" y="9887263"/>
              <a:ext cx="672081" cy="647370"/>
            </a:xfrm>
            <a:custGeom>
              <a:avLst/>
              <a:gdLst/>
              <a:ahLst/>
              <a:cxnLst/>
              <a:rect l="l" t="t" r="r" b="b"/>
              <a:pathLst>
                <a:path w="14548" h="14555" extrusionOk="0">
                  <a:moveTo>
                    <a:pt x="14375" y="173"/>
                  </a:moveTo>
                  <a:lnTo>
                    <a:pt x="14375" y="14382"/>
                  </a:lnTo>
                  <a:lnTo>
                    <a:pt x="173" y="14382"/>
                  </a:lnTo>
                  <a:lnTo>
                    <a:pt x="173" y="173"/>
                  </a:lnTo>
                  <a:close/>
                  <a:moveTo>
                    <a:pt x="0" y="1"/>
                  </a:moveTo>
                  <a:lnTo>
                    <a:pt x="0" y="14554"/>
                  </a:lnTo>
                  <a:lnTo>
                    <a:pt x="14547" y="14554"/>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5"/>
            <p:cNvSpPr/>
            <p:nvPr/>
          </p:nvSpPr>
          <p:spPr>
            <a:xfrm>
              <a:off x="89999" y="9887263"/>
              <a:ext cx="672081" cy="647370"/>
            </a:xfrm>
            <a:custGeom>
              <a:avLst/>
              <a:gdLst/>
              <a:ahLst/>
              <a:cxnLst/>
              <a:rect l="l" t="t" r="r" b="b"/>
              <a:pathLst>
                <a:path w="14548" h="14555" extrusionOk="0">
                  <a:moveTo>
                    <a:pt x="14375" y="173"/>
                  </a:moveTo>
                  <a:lnTo>
                    <a:pt x="14375" y="14382"/>
                  </a:lnTo>
                  <a:lnTo>
                    <a:pt x="173" y="14382"/>
                  </a:lnTo>
                  <a:lnTo>
                    <a:pt x="173" y="173"/>
                  </a:lnTo>
                  <a:close/>
                  <a:moveTo>
                    <a:pt x="1" y="1"/>
                  </a:moveTo>
                  <a:lnTo>
                    <a:pt x="1" y="14554"/>
                  </a:lnTo>
                  <a:lnTo>
                    <a:pt x="14548" y="14554"/>
                  </a:lnTo>
                  <a:lnTo>
                    <a:pt x="14548"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5"/>
            <p:cNvSpPr/>
            <p:nvPr/>
          </p:nvSpPr>
          <p:spPr>
            <a:xfrm>
              <a:off x="754085" y="9887263"/>
              <a:ext cx="672081" cy="647370"/>
            </a:xfrm>
            <a:custGeom>
              <a:avLst/>
              <a:gdLst/>
              <a:ahLst/>
              <a:cxnLst/>
              <a:rect l="l" t="t" r="r" b="b"/>
              <a:pathLst>
                <a:path w="14548" h="14555" extrusionOk="0">
                  <a:moveTo>
                    <a:pt x="14375" y="173"/>
                  </a:moveTo>
                  <a:lnTo>
                    <a:pt x="14375" y="14382"/>
                  </a:lnTo>
                  <a:lnTo>
                    <a:pt x="173" y="14382"/>
                  </a:lnTo>
                  <a:lnTo>
                    <a:pt x="173" y="173"/>
                  </a:lnTo>
                  <a:close/>
                  <a:moveTo>
                    <a:pt x="0" y="1"/>
                  </a:moveTo>
                  <a:lnTo>
                    <a:pt x="0" y="14554"/>
                  </a:lnTo>
                  <a:lnTo>
                    <a:pt x="14547" y="14554"/>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5"/>
            <p:cNvSpPr/>
            <p:nvPr/>
          </p:nvSpPr>
          <p:spPr>
            <a:xfrm>
              <a:off x="1418125" y="9887263"/>
              <a:ext cx="672405" cy="647370"/>
            </a:xfrm>
            <a:custGeom>
              <a:avLst/>
              <a:gdLst/>
              <a:ahLst/>
              <a:cxnLst/>
              <a:rect l="l" t="t" r="r" b="b"/>
              <a:pathLst>
                <a:path w="14555" h="14555" extrusionOk="0">
                  <a:moveTo>
                    <a:pt x="14382" y="173"/>
                  </a:moveTo>
                  <a:lnTo>
                    <a:pt x="14382" y="14382"/>
                  </a:lnTo>
                  <a:lnTo>
                    <a:pt x="173" y="14382"/>
                  </a:lnTo>
                  <a:lnTo>
                    <a:pt x="173" y="173"/>
                  </a:lnTo>
                  <a:close/>
                  <a:moveTo>
                    <a:pt x="1" y="1"/>
                  </a:moveTo>
                  <a:lnTo>
                    <a:pt x="1" y="14554"/>
                  </a:lnTo>
                  <a:lnTo>
                    <a:pt x="14554" y="14554"/>
                  </a:lnTo>
                  <a:lnTo>
                    <a:pt x="14554"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5"/>
            <p:cNvSpPr/>
            <p:nvPr/>
          </p:nvSpPr>
          <p:spPr>
            <a:xfrm>
              <a:off x="2082211" y="9887263"/>
              <a:ext cx="672358" cy="647370"/>
            </a:xfrm>
            <a:custGeom>
              <a:avLst/>
              <a:gdLst/>
              <a:ahLst/>
              <a:cxnLst/>
              <a:rect l="l" t="t" r="r" b="b"/>
              <a:pathLst>
                <a:path w="14554" h="14555" extrusionOk="0">
                  <a:moveTo>
                    <a:pt x="14382" y="173"/>
                  </a:moveTo>
                  <a:lnTo>
                    <a:pt x="14382" y="14382"/>
                  </a:lnTo>
                  <a:lnTo>
                    <a:pt x="173" y="14382"/>
                  </a:lnTo>
                  <a:lnTo>
                    <a:pt x="173" y="173"/>
                  </a:lnTo>
                  <a:close/>
                  <a:moveTo>
                    <a:pt x="0" y="1"/>
                  </a:moveTo>
                  <a:lnTo>
                    <a:pt x="0" y="14554"/>
                  </a:lnTo>
                  <a:lnTo>
                    <a:pt x="14554" y="14554"/>
                  </a:lnTo>
                  <a:lnTo>
                    <a:pt x="14554"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5"/>
            <p:cNvSpPr/>
            <p:nvPr/>
          </p:nvSpPr>
          <p:spPr>
            <a:xfrm>
              <a:off x="2746251" y="9887263"/>
              <a:ext cx="672405" cy="647370"/>
            </a:xfrm>
            <a:custGeom>
              <a:avLst/>
              <a:gdLst/>
              <a:ahLst/>
              <a:cxnLst/>
              <a:rect l="l" t="t" r="r" b="b"/>
              <a:pathLst>
                <a:path w="14555" h="14555" extrusionOk="0">
                  <a:moveTo>
                    <a:pt x="14382" y="173"/>
                  </a:moveTo>
                  <a:lnTo>
                    <a:pt x="14382" y="14382"/>
                  </a:lnTo>
                  <a:lnTo>
                    <a:pt x="173" y="14382"/>
                  </a:lnTo>
                  <a:lnTo>
                    <a:pt x="173" y="173"/>
                  </a:lnTo>
                  <a:close/>
                  <a:moveTo>
                    <a:pt x="1" y="1"/>
                  </a:moveTo>
                  <a:lnTo>
                    <a:pt x="1" y="14554"/>
                  </a:lnTo>
                  <a:lnTo>
                    <a:pt x="14554" y="14554"/>
                  </a:lnTo>
                  <a:lnTo>
                    <a:pt x="14554"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5"/>
            <p:cNvSpPr/>
            <p:nvPr/>
          </p:nvSpPr>
          <p:spPr>
            <a:xfrm>
              <a:off x="3410337" y="9887263"/>
              <a:ext cx="672358" cy="647370"/>
            </a:xfrm>
            <a:custGeom>
              <a:avLst/>
              <a:gdLst/>
              <a:ahLst/>
              <a:cxnLst/>
              <a:rect l="l" t="t" r="r" b="b"/>
              <a:pathLst>
                <a:path w="14554" h="14555" extrusionOk="0">
                  <a:moveTo>
                    <a:pt x="14382" y="173"/>
                  </a:moveTo>
                  <a:lnTo>
                    <a:pt x="14382" y="14382"/>
                  </a:lnTo>
                  <a:lnTo>
                    <a:pt x="173" y="14382"/>
                  </a:lnTo>
                  <a:lnTo>
                    <a:pt x="173" y="173"/>
                  </a:lnTo>
                  <a:close/>
                  <a:moveTo>
                    <a:pt x="0" y="1"/>
                  </a:moveTo>
                  <a:lnTo>
                    <a:pt x="0" y="14554"/>
                  </a:lnTo>
                  <a:lnTo>
                    <a:pt x="14554" y="14554"/>
                  </a:lnTo>
                  <a:lnTo>
                    <a:pt x="14554"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5"/>
            <p:cNvSpPr/>
            <p:nvPr/>
          </p:nvSpPr>
          <p:spPr>
            <a:xfrm>
              <a:off x="4074376" y="9887263"/>
              <a:ext cx="672405" cy="647370"/>
            </a:xfrm>
            <a:custGeom>
              <a:avLst/>
              <a:gdLst/>
              <a:ahLst/>
              <a:cxnLst/>
              <a:rect l="l" t="t" r="r" b="b"/>
              <a:pathLst>
                <a:path w="14555" h="14555" extrusionOk="0">
                  <a:moveTo>
                    <a:pt x="14382" y="173"/>
                  </a:moveTo>
                  <a:lnTo>
                    <a:pt x="14382" y="14382"/>
                  </a:lnTo>
                  <a:lnTo>
                    <a:pt x="173" y="14382"/>
                  </a:lnTo>
                  <a:lnTo>
                    <a:pt x="173" y="173"/>
                  </a:lnTo>
                  <a:close/>
                  <a:moveTo>
                    <a:pt x="1" y="1"/>
                  </a:moveTo>
                  <a:lnTo>
                    <a:pt x="1" y="14554"/>
                  </a:lnTo>
                  <a:lnTo>
                    <a:pt x="14554" y="14554"/>
                  </a:lnTo>
                  <a:lnTo>
                    <a:pt x="14554"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5"/>
            <p:cNvSpPr/>
            <p:nvPr/>
          </p:nvSpPr>
          <p:spPr>
            <a:xfrm>
              <a:off x="4738462" y="9887263"/>
              <a:ext cx="672358" cy="647370"/>
            </a:xfrm>
            <a:custGeom>
              <a:avLst/>
              <a:gdLst/>
              <a:ahLst/>
              <a:cxnLst/>
              <a:rect l="l" t="t" r="r" b="b"/>
              <a:pathLst>
                <a:path w="14554" h="14555" extrusionOk="0">
                  <a:moveTo>
                    <a:pt x="14382" y="173"/>
                  </a:moveTo>
                  <a:lnTo>
                    <a:pt x="14382" y="14382"/>
                  </a:lnTo>
                  <a:lnTo>
                    <a:pt x="172" y="14382"/>
                  </a:lnTo>
                  <a:lnTo>
                    <a:pt x="172" y="173"/>
                  </a:lnTo>
                  <a:close/>
                  <a:moveTo>
                    <a:pt x="0" y="1"/>
                  </a:moveTo>
                  <a:lnTo>
                    <a:pt x="0" y="14554"/>
                  </a:lnTo>
                  <a:lnTo>
                    <a:pt x="14554" y="14554"/>
                  </a:lnTo>
                  <a:lnTo>
                    <a:pt x="14554"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5"/>
            <p:cNvSpPr/>
            <p:nvPr/>
          </p:nvSpPr>
          <p:spPr>
            <a:xfrm>
              <a:off x="5402825" y="9887263"/>
              <a:ext cx="672081" cy="647370"/>
            </a:xfrm>
            <a:custGeom>
              <a:avLst/>
              <a:gdLst/>
              <a:ahLst/>
              <a:cxnLst/>
              <a:rect l="l" t="t" r="r" b="b"/>
              <a:pathLst>
                <a:path w="14548" h="14555" extrusionOk="0">
                  <a:moveTo>
                    <a:pt x="14375" y="173"/>
                  </a:moveTo>
                  <a:lnTo>
                    <a:pt x="14375" y="14382"/>
                  </a:lnTo>
                  <a:lnTo>
                    <a:pt x="173" y="14382"/>
                  </a:lnTo>
                  <a:lnTo>
                    <a:pt x="173" y="173"/>
                  </a:lnTo>
                  <a:close/>
                  <a:moveTo>
                    <a:pt x="1" y="1"/>
                  </a:moveTo>
                  <a:lnTo>
                    <a:pt x="1" y="14554"/>
                  </a:lnTo>
                  <a:lnTo>
                    <a:pt x="14547" y="14554"/>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5"/>
            <p:cNvSpPr/>
            <p:nvPr/>
          </p:nvSpPr>
          <p:spPr>
            <a:xfrm>
              <a:off x="6066911" y="9887263"/>
              <a:ext cx="672035" cy="647370"/>
            </a:xfrm>
            <a:custGeom>
              <a:avLst/>
              <a:gdLst/>
              <a:ahLst/>
              <a:cxnLst/>
              <a:rect l="l" t="t" r="r" b="b"/>
              <a:pathLst>
                <a:path w="14547" h="14555" extrusionOk="0">
                  <a:moveTo>
                    <a:pt x="14375" y="173"/>
                  </a:moveTo>
                  <a:lnTo>
                    <a:pt x="14375" y="14382"/>
                  </a:lnTo>
                  <a:lnTo>
                    <a:pt x="172" y="14382"/>
                  </a:lnTo>
                  <a:lnTo>
                    <a:pt x="172" y="173"/>
                  </a:lnTo>
                  <a:close/>
                  <a:moveTo>
                    <a:pt x="0" y="1"/>
                  </a:moveTo>
                  <a:lnTo>
                    <a:pt x="0" y="14554"/>
                  </a:lnTo>
                  <a:lnTo>
                    <a:pt x="14547" y="14554"/>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5"/>
            <p:cNvSpPr/>
            <p:nvPr/>
          </p:nvSpPr>
          <p:spPr>
            <a:xfrm>
              <a:off x="6730786" y="9887263"/>
              <a:ext cx="672035" cy="647370"/>
            </a:xfrm>
            <a:custGeom>
              <a:avLst/>
              <a:gdLst/>
              <a:ahLst/>
              <a:cxnLst/>
              <a:rect l="l" t="t" r="r" b="b"/>
              <a:pathLst>
                <a:path w="14547" h="14555" extrusionOk="0">
                  <a:moveTo>
                    <a:pt x="14375" y="173"/>
                  </a:moveTo>
                  <a:lnTo>
                    <a:pt x="14375" y="14382"/>
                  </a:lnTo>
                  <a:lnTo>
                    <a:pt x="172" y="14382"/>
                  </a:lnTo>
                  <a:lnTo>
                    <a:pt x="172" y="173"/>
                  </a:lnTo>
                  <a:close/>
                  <a:moveTo>
                    <a:pt x="0" y="1"/>
                  </a:moveTo>
                  <a:lnTo>
                    <a:pt x="0" y="14554"/>
                  </a:lnTo>
                  <a:lnTo>
                    <a:pt x="14547" y="14554"/>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5"/>
            <p:cNvSpPr/>
            <p:nvPr/>
          </p:nvSpPr>
          <p:spPr>
            <a:xfrm>
              <a:off x="7395036" y="5411805"/>
              <a:ext cx="672035" cy="647059"/>
            </a:xfrm>
            <a:custGeom>
              <a:avLst/>
              <a:gdLst/>
              <a:ahLst/>
              <a:cxnLst/>
              <a:rect l="l" t="t" r="r" b="b"/>
              <a:pathLst>
                <a:path w="14547" h="14548" extrusionOk="0">
                  <a:moveTo>
                    <a:pt x="14375" y="173"/>
                  </a:moveTo>
                  <a:lnTo>
                    <a:pt x="14375" y="14375"/>
                  </a:lnTo>
                  <a:lnTo>
                    <a:pt x="172" y="14375"/>
                  </a:lnTo>
                  <a:lnTo>
                    <a:pt x="172" y="173"/>
                  </a:lnTo>
                  <a:close/>
                  <a:moveTo>
                    <a:pt x="0" y="1"/>
                  </a:moveTo>
                  <a:lnTo>
                    <a:pt x="0" y="14547"/>
                  </a:lnTo>
                  <a:lnTo>
                    <a:pt x="14547" y="14547"/>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5"/>
            <p:cNvSpPr/>
            <p:nvPr/>
          </p:nvSpPr>
          <p:spPr>
            <a:xfrm>
              <a:off x="7395036" y="7969210"/>
              <a:ext cx="672035" cy="647370"/>
            </a:xfrm>
            <a:custGeom>
              <a:avLst/>
              <a:gdLst/>
              <a:ahLst/>
              <a:cxnLst/>
              <a:rect l="l" t="t" r="r" b="b"/>
              <a:pathLst>
                <a:path w="14547" h="14555" extrusionOk="0">
                  <a:moveTo>
                    <a:pt x="14375" y="173"/>
                  </a:moveTo>
                  <a:lnTo>
                    <a:pt x="14375" y="14382"/>
                  </a:lnTo>
                  <a:lnTo>
                    <a:pt x="172" y="14382"/>
                  </a:lnTo>
                  <a:lnTo>
                    <a:pt x="172" y="173"/>
                  </a:lnTo>
                  <a:close/>
                  <a:moveTo>
                    <a:pt x="0" y="1"/>
                  </a:moveTo>
                  <a:lnTo>
                    <a:pt x="0" y="14554"/>
                  </a:lnTo>
                  <a:lnTo>
                    <a:pt x="14547" y="14554"/>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5"/>
            <p:cNvSpPr/>
            <p:nvPr/>
          </p:nvSpPr>
          <p:spPr>
            <a:xfrm>
              <a:off x="7395036" y="6051178"/>
              <a:ext cx="672035" cy="647014"/>
            </a:xfrm>
            <a:custGeom>
              <a:avLst/>
              <a:gdLst/>
              <a:ahLst/>
              <a:cxnLst/>
              <a:rect l="l" t="t" r="r" b="b"/>
              <a:pathLst>
                <a:path w="14547" h="14547" extrusionOk="0">
                  <a:moveTo>
                    <a:pt x="14375" y="172"/>
                  </a:moveTo>
                  <a:lnTo>
                    <a:pt x="14375" y="14375"/>
                  </a:lnTo>
                  <a:lnTo>
                    <a:pt x="172" y="14375"/>
                  </a:lnTo>
                  <a:lnTo>
                    <a:pt x="172" y="172"/>
                  </a:lnTo>
                  <a:close/>
                  <a:moveTo>
                    <a:pt x="0" y="0"/>
                  </a:moveTo>
                  <a:lnTo>
                    <a:pt x="0" y="14547"/>
                  </a:lnTo>
                  <a:lnTo>
                    <a:pt x="14547" y="14547"/>
                  </a:lnTo>
                  <a:lnTo>
                    <a:pt x="14547"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5"/>
            <p:cNvSpPr/>
            <p:nvPr/>
          </p:nvSpPr>
          <p:spPr>
            <a:xfrm>
              <a:off x="7395036" y="6690508"/>
              <a:ext cx="672035" cy="647059"/>
            </a:xfrm>
            <a:custGeom>
              <a:avLst/>
              <a:gdLst/>
              <a:ahLst/>
              <a:cxnLst/>
              <a:rect l="l" t="t" r="r" b="b"/>
              <a:pathLst>
                <a:path w="14547" h="14548" extrusionOk="0">
                  <a:moveTo>
                    <a:pt x="14375" y="173"/>
                  </a:moveTo>
                  <a:lnTo>
                    <a:pt x="14375" y="14375"/>
                  </a:lnTo>
                  <a:lnTo>
                    <a:pt x="172" y="14375"/>
                  </a:lnTo>
                  <a:lnTo>
                    <a:pt x="172" y="173"/>
                  </a:lnTo>
                  <a:close/>
                  <a:moveTo>
                    <a:pt x="0" y="1"/>
                  </a:moveTo>
                  <a:lnTo>
                    <a:pt x="0" y="14547"/>
                  </a:lnTo>
                  <a:lnTo>
                    <a:pt x="14547" y="14547"/>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5"/>
            <p:cNvSpPr/>
            <p:nvPr/>
          </p:nvSpPr>
          <p:spPr>
            <a:xfrm>
              <a:off x="7395036" y="7329881"/>
              <a:ext cx="672035" cy="647326"/>
            </a:xfrm>
            <a:custGeom>
              <a:avLst/>
              <a:gdLst/>
              <a:ahLst/>
              <a:cxnLst/>
              <a:rect l="l" t="t" r="r" b="b"/>
              <a:pathLst>
                <a:path w="14547" h="14554" extrusionOk="0">
                  <a:moveTo>
                    <a:pt x="14375" y="172"/>
                  </a:moveTo>
                  <a:lnTo>
                    <a:pt x="14375" y="14382"/>
                  </a:lnTo>
                  <a:lnTo>
                    <a:pt x="172" y="14382"/>
                  </a:lnTo>
                  <a:lnTo>
                    <a:pt x="172" y="172"/>
                  </a:lnTo>
                  <a:close/>
                  <a:moveTo>
                    <a:pt x="0" y="0"/>
                  </a:moveTo>
                  <a:lnTo>
                    <a:pt x="0" y="14554"/>
                  </a:lnTo>
                  <a:lnTo>
                    <a:pt x="14547" y="14554"/>
                  </a:lnTo>
                  <a:lnTo>
                    <a:pt x="14547"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5"/>
            <p:cNvSpPr/>
            <p:nvPr/>
          </p:nvSpPr>
          <p:spPr>
            <a:xfrm>
              <a:off x="7395036" y="9247913"/>
              <a:ext cx="672035" cy="647370"/>
            </a:xfrm>
            <a:custGeom>
              <a:avLst/>
              <a:gdLst/>
              <a:ahLst/>
              <a:cxnLst/>
              <a:rect l="l" t="t" r="r" b="b"/>
              <a:pathLst>
                <a:path w="14547" h="14555" extrusionOk="0">
                  <a:moveTo>
                    <a:pt x="14375" y="173"/>
                  </a:moveTo>
                  <a:lnTo>
                    <a:pt x="14375" y="14382"/>
                  </a:lnTo>
                  <a:lnTo>
                    <a:pt x="172" y="14382"/>
                  </a:lnTo>
                  <a:lnTo>
                    <a:pt x="172" y="173"/>
                  </a:lnTo>
                  <a:close/>
                  <a:moveTo>
                    <a:pt x="0" y="1"/>
                  </a:moveTo>
                  <a:lnTo>
                    <a:pt x="0" y="14554"/>
                  </a:lnTo>
                  <a:lnTo>
                    <a:pt x="14547" y="14554"/>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5"/>
            <p:cNvSpPr/>
            <p:nvPr/>
          </p:nvSpPr>
          <p:spPr>
            <a:xfrm>
              <a:off x="7395036" y="8608584"/>
              <a:ext cx="672035" cy="647326"/>
            </a:xfrm>
            <a:custGeom>
              <a:avLst/>
              <a:gdLst/>
              <a:ahLst/>
              <a:cxnLst/>
              <a:rect l="l" t="t" r="r" b="b"/>
              <a:pathLst>
                <a:path w="14547" h="14554" extrusionOk="0">
                  <a:moveTo>
                    <a:pt x="14375" y="173"/>
                  </a:moveTo>
                  <a:lnTo>
                    <a:pt x="14375" y="14382"/>
                  </a:lnTo>
                  <a:lnTo>
                    <a:pt x="172" y="14382"/>
                  </a:lnTo>
                  <a:lnTo>
                    <a:pt x="172" y="173"/>
                  </a:lnTo>
                  <a:close/>
                  <a:moveTo>
                    <a:pt x="0" y="0"/>
                  </a:moveTo>
                  <a:lnTo>
                    <a:pt x="0" y="14554"/>
                  </a:lnTo>
                  <a:lnTo>
                    <a:pt x="14547" y="14554"/>
                  </a:lnTo>
                  <a:lnTo>
                    <a:pt x="14547"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5"/>
            <p:cNvSpPr/>
            <p:nvPr/>
          </p:nvSpPr>
          <p:spPr>
            <a:xfrm>
              <a:off x="7395111" y="9887263"/>
              <a:ext cx="672035" cy="647370"/>
            </a:xfrm>
            <a:custGeom>
              <a:avLst/>
              <a:gdLst/>
              <a:ahLst/>
              <a:cxnLst/>
              <a:rect l="l" t="t" r="r" b="b"/>
              <a:pathLst>
                <a:path w="14547" h="14555" extrusionOk="0">
                  <a:moveTo>
                    <a:pt x="14375" y="173"/>
                  </a:moveTo>
                  <a:lnTo>
                    <a:pt x="14375" y="14382"/>
                  </a:lnTo>
                  <a:lnTo>
                    <a:pt x="172" y="14382"/>
                  </a:lnTo>
                  <a:lnTo>
                    <a:pt x="172" y="173"/>
                  </a:lnTo>
                  <a:close/>
                  <a:moveTo>
                    <a:pt x="0" y="1"/>
                  </a:moveTo>
                  <a:lnTo>
                    <a:pt x="0" y="14554"/>
                  </a:lnTo>
                  <a:lnTo>
                    <a:pt x="14547" y="14554"/>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4" name="Google Shape;484;p5"/>
          <p:cNvSpPr txBox="1">
            <a:spLocks noGrp="1"/>
          </p:cNvSpPr>
          <p:nvPr>
            <p:ph type="subTitle" idx="1"/>
          </p:nvPr>
        </p:nvSpPr>
        <p:spPr>
          <a:xfrm>
            <a:off x="1565737" y="2724150"/>
            <a:ext cx="2704200" cy="412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900">
                <a:solidFill>
                  <a:schemeClr val="dk1"/>
                </a:solidFill>
                <a:latin typeface="Paytone One"/>
                <a:ea typeface="Paytone One"/>
                <a:cs typeface="Paytone One"/>
                <a:sym typeface="Paytone One"/>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485" name="Google Shape;485;p5"/>
          <p:cNvSpPr txBox="1">
            <a:spLocks noGrp="1"/>
          </p:cNvSpPr>
          <p:nvPr>
            <p:ph type="subTitle" idx="2"/>
          </p:nvPr>
        </p:nvSpPr>
        <p:spPr>
          <a:xfrm>
            <a:off x="1565737" y="3205598"/>
            <a:ext cx="2704200" cy="97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486" name="Google Shape;486;p5"/>
          <p:cNvSpPr txBox="1">
            <a:spLocks noGrp="1"/>
          </p:cNvSpPr>
          <p:nvPr>
            <p:ph type="subTitle" idx="3"/>
          </p:nvPr>
        </p:nvSpPr>
        <p:spPr>
          <a:xfrm>
            <a:off x="4874061" y="2724150"/>
            <a:ext cx="2704200" cy="412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1900">
                <a:solidFill>
                  <a:schemeClr val="dk1"/>
                </a:solidFill>
                <a:latin typeface="Paytone One"/>
                <a:ea typeface="Paytone One"/>
                <a:cs typeface="Paytone One"/>
                <a:sym typeface="Paytone One"/>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487" name="Google Shape;487;p5"/>
          <p:cNvSpPr txBox="1">
            <a:spLocks noGrp="1"/>
          </p:cNvSpPr>
          <p:nvPr>
            <p:ph type="subTitle" idx="4"/>
          </p:nvPr>
        </p:nvSpPr>
        <p:spPr>
          <a:xfrm>
            <a:off x="4874063" y="3205598"/>
            <a:ext cx="2704200" cy="97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grpSp>
        <p:nvGrpSpPr>
          <p:cNvPr id="488" name="Google Shape;488;p5"/>
          <p:cNvGrpSpPr/>
          <p:nvPr/>
        </p:nvGrpSpPr>
        <p:grpSpPr>
          <a:xfrm>
            <a:off x="713214" y="4607966"/>
            <a:ext cx="659180" cy="132291"/>
            <a:chOff x="713214" y="4594266"/>
            <a:chExt cx="659180" cy="132291"/>
          </a:xfrm>
        </p:grpSpPr>
        <p:sp>
          <p:nvSpPr>
            <p:cNvPr id="489" name="Google Shape;489;p5"/>
            <p:cNvSpPr/>
            <p:nvPr/>
          </p:nvSpPr>
          <p:spPr>
            <a:xfrm rot="-5400000">
              <a:off x="975194" y="4603895"/>
              <a:ext cx="132285" cy="113028"/>
            </a:xfrm>
            <a:custGeom>
              <a:avLst/>
              <a:gdLst/>
              <a:ahLst/>
              <a:cxnLst/>
              <a:rect l="l" t="t" r="r" b="b"/>
              <a:pathLst>
                <a:path w="2315" h="1978" extrusionOk="0">
                  <a:moveTo>
                    <a:pt x="980" y="0"/>
                  </a:moveTo>
                  <a:cubicBezTo>
                    <a:pt x="435" y="0"/>
                    <a:pt x="0" y="445"/>
                    <a:pt x="0" y="985"/>
                  </a:cubicBezTo>
                  <a:cubicBezTo>
                    <a:pt x="0" y="1583"/>
                    <a:pt x="490" y="1977"/>
                    <a:pt x="999" y="1977"/>
                  </a:cubicBezTo>
                  <a:cubicBezTo>
                    <a:pt x="1241" y="1977"/>
                    <a:pt x="1488" y="1888"/>
                    <a:pt x="1688" y="1688"/>
                  </a:cubicBezTo>
                  <a:cubicBezTo>
                    <a:pt x="2315" y="1061"/>
                    <a:pt x="1874" y="0"/>
                    <a:pt x="992" y="0"/>
                  </a:cubicBezTo>
                  <a:cubicBezTo>
                    <a:pt x="988" y="0"/>
                    <a:pt x="984" y="0"/>
                    <a:pt x="9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5"/>
            <p:cNvSpPr/>
            <p:nvPr/>
          </p:nvSpPr>
          <p:spPr>
            <a:xfrm rot="-5400000">
              <a:off x="703785" y="4603695"/>
              <a:ext cx="132285" cy="113428"/>
            </a:xfrm>
            <a:custGeom>
              <a:avLst/>
              <a:gdLst/>
              <a:ahLst/>
              <a:cxnLst/>
              <a:rect l="l" t="t" r="r" b="b"/>
              <a:pathLst>
                <a:path w="2315" h="1985" extrusionOk="0">
                  <a:moveTo>
                    <a:pt x="992" y="1"/>
                  </a:moveTo>
                  <a:cubicBezTo>
                    <a:pt x="441" y="1"/>
                    <a:pt x="0" y="448"/>
                    <a:pt x="0" y="992"/>
                  </a:cubicBezTo>
                  <a:cubicBezTo>
                    <a:pt x="0" y="1590"/>
                    <a:pt x="490" y="1985"/>
                    <a:pt x="999" y="1985"/>
                  </a:cubicBezTo>
                  <a:cubicBezTo>
                    <a:pt x="1241" y="1985"/>
                    <a:pt x="1488" y="1895"/>
                    <a:pt x="1688" y="1695"/>
                  </a:cubicBezTo>
                  <a:cubicBezTo>
                    <a:pt x="2315" y="1068"/>
                    <a:pt x="1874" y="1"/>
                    <a:pt x="9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5"/>
            <p:cNvSpPr/>
            <p:nvPr/>
          </p:nvSpPr>
          <p:spPr>
            <a:xfrm rot="10800000">
              <a:off x="1256032" y="4616736"/>
              <a:ext cx="116361" cy="109821"/>
            </a:xfrm>
            <a:custGeom>
              <a:avLst/>
              <a:gdLst/>
              <a:ahLst/>
              <a:cxnLst/>
              <a:rect l="l" t="t" r="r" b="b"/>
              <a:pathLst>
                <a:path w="4884" h="4609" extrusionOk="0">
                  <a:moveTo>
                    <a:pt x="2436" y="0"/>
                  </a:moveTo>
                  <a:cubicBezTo>
                    <a:pt x="2343" y="0"/>
                    <a:pt x="2250" y="5"/>
                    <a:pt x="2156" y="17"/>
                  </a:cubicBezTo>
                  <a:cubicBezTo>
                    <a:pt x="895" y="175"/>
                    <a:pt x="0" y="1325"/>
                    <a:pt x="152" y="2586"/>
                  </a:cubicBezTo>
                  <a:cubicBezTo>
                    <a:pt x="298" y="3755"/>
                    <a:pt x="1289" y="4608"/>
                    <a:pt x="2432" y="4608"/>
                  </a:cubicBezTo>
                  <a:cubicBezTo>
                    <a:pt x="2527" y="4608"/>
                    <a:pt x="2624" y="4602"/>
                    <a:pt x="2721" y="4590"/>
                  </a:cubicBezTo>
                  <a:cubicBezTo>
                    <a:pt x="3981" y="4439"/>
                    <a:pt x="4883" y="3288"/>
                    <a:pt x="4725" y="2021"/>
                  </a:cubicBezTo>
                  <a:cubicBezTo>
                    <a:pt x="4585" y="854"/>
                    <a:pt x="3588" y="0"/>
                    <a:pt x="243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2" name="Google Shape;492;p5"/>
          <p:cNvSpPr/>
          <p:nvPr/>
        </p:nvSpPr>
        <p:spPr>
          <a:xfrm>
            <a:off x="4328598" y="4248924"/>
            <a:ext cx="490315" cy="479521"/>
          </a:xfrm>
          <a:custGeom>
            <a:avLst/>
            <a:gdLst/>
            <a:ahLst/>
            <a:cxnLst/>
            <a:rect l="l" t="t" r="r" b="b"/>
            <a:pathLst>
              <a:path w="63636" h="62235" extrusionOk="0">
                <a:moveTo>
                  <a:pt x="31784" y="0"/>
                </a:moveTo>
                <a:cubicBezTo>
                  <a:pt x="31768" y="200"/>
                  <a:pt x="31768" y="350"/>
                  <a:pt x="31751" y="500"/>
                </a:cubicBezTo>
                <a:cubicBezTo>
                  <a:pt x="31534" y="3619"/>
                  <a:pt x="30984" y="6704"/>
                  <a:pt x="30100" y="9705"/>
                </a:cubicBezTo>
                <a:cubicBezTo>
                  <a:pt x="28482" y="15008"/>
                  <a:pt x="25764" y="19611"/>
                  <a:pt x="21579" y="23280"/>
                </a:cubicBezTo>
                <a:cubicBezTo>
                  <a:pt x="16509" y="27715"/>
                  <a:pt x="10472" y="29883"/>
                  <a:pt x="3902" y="30717"/>
                </a:cubicBezTo>
                <a:cubicBezTo>
                  <a:pt x="2601" y="30884"/>
                  <a:pt x="1301" y="30967"/>
                  <a:pt x="0" y="31101"/>
                </a:cubicBezTo>
                <a:cubicBezTo>
                  <a:pt x="834" y="31217"/>
                  <a:pt x="1701" y="31267"/>
                  <a:pt x="2535" y="31351"/>
                </a:cubicBezTo>
                <a:cubicBezTo>
                  <a:pt x="6103" y="31651"/>
                  <a:pt x="9639" y="32468"/>
                  <a:pt x="12991" y="33752"/>
                </a:cubicBezTo>
                <a:cubicBezTo>
                  <a:pt x="18827" y="36053"/>
                  <a:pt x="23496" y="39789"/>
                  <a:pt x="26798" y="45142"/>
                </a:cubicBezTo>
                <a:cubicBezTo>
                  <a:pt x="29566" y="49611"/>
                  <a:pt x="30984" y="54530"/>
                  <a:pt x="31551" y="59717"/>
                </a:cubicBezTo>
                <a:cubicBezTo>
                  <a:pt x="31651" y="60550"/>
                  <a:pt x="31718" y="61384"/>
                  <a:pt x="31801" y="62235"/>
                </a:cubicBezTo>
                <a:cubicBezTo>
                  <a:pt x="32034" y="62085"/>
                  <a:pt x="31968" y="61901"/>
                  <a:pt x="31968" y="61734"/>
                </a:cubicBezTo>
                <a:cubicBezTo>
                  <a:pt x="32184" y="58599"/>
                  <a:pt x="32751" y="55498"/>
                  <a:pt x="33635" y="52479"/>
                </a:cubicBezTo>
                <a:cubicBezTo>
                  <a:pt x="35220" y="47360"/>
                  <a:pt x="37821" y="42841"/>
                  <a:pt x="41823" y="39222"/>
                </a:cubicBezTo>
                <a:cubicBezTo>
                  <a:pt x="47026" y="34536"/>
                  <a:pt x="53280" y="32301"/>
                  <a:pt x="60117" y="31468"/>
                </a:cubicBezTo>
                <a:cubicBezTo>
                  <a:pt x="61284" y="31317"/>
                  <a:pt x="62468" y="31251"/>
                  <a:pt x="63635" y="31134"/>
                </a:cubicBezTo>
                <a:cubicBezTo>
                  <a:pt x="62018" y="30967"/>
                  <a:pt x="60400" y="30834"/>
                  <a:pt x="58799" y="30584"/>
                </a:cubicBezTo>
                <a:cubicBezTo>
                  <a:pt x="57215" y="30350"/>
                  <a:pt x="55631" y="30017"/>
                  <a:pt x="54080" y="29583"/>
                </a:cubicBezTo>
                <a:cubicBezTo>
                  <a:pt x="45325" y="27082"/>
                  <a:pt x="38822" y="21896"/>
                  <a:pt x="35053" y="13508"/>
                </a:cubicBezTo>
                <a:cubicBezTo>
                  <a:pt x="33185" y="9389"/>
                  <a:pt x="32318" y="5003"/>
                  <a:pt x="31968" y="517"/>
                </a:cubicBezTo>
                <a:cubicBezTo>
                  <a:pt x="31968" y="350"/>
                  <a:pt x="32034" y="133"/>
                  <a:pt x="317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5"/>
          <p:cNvSpPr txBox="1">
            <a:spLocks noGrp="1"/>
          </p:cNvSpPr>
          <p:nvPr>
            <p:ph type="title"/>
          </p:nvPr>
        </p:nvSpPr>
        <p:spPr>
          <a:xfrm>
            <a:off x="713225" y="544675"/>
            <a:ext cx="7717500" cy="470700"/>
          </a:xfrm>
          <a:prstGeom prst="rect">
            <a:avLst/>
          </a:prstGeom>
        </p:spPr>
        <p:txBody>
          <a:bodyPr spcFirstLastPara="1" wrap="square" lIns="91425" tIns="91425" rIns="91425" bIns="91425" anchor="t" anchorCtr="0">
            <a:noAutofit/>
          </a:bodyPr>
          <a:lstStyle>
            <a:lvl1pPr lvl="0" rtl="0">
              <a:spcBef>
                <a:spcPts val="0"/>
              </a:spcBef>
              <a:spcAft>
                <a:spcPts val="0"/>
              </a:spcAft>
              <a:buSzPts val="3100"/>
              <a:buNone/>
              <a:defRPr sz="3000">
                <a:solidFill>
                  <a:schemeClr val="accent1"/>
                </a:solidFill>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615"/>
        <p:cNvGrpSpPr/>
        <p:nvPr/>
      </p:nvGrpSpPr>
      <p:grpSpPr>
        <a:xfrm>
          <a:off x="0" y="0"/>
          <a:ext cx="0" cy="0"/>
          <a:chOff x="0" y="0"/>
          <a:chExt cx="0" cy="0"/>
        </a:xfrm>
      </p:grpSpPr>
      <p:grpSp>
        <p:nvGrpSpPr>
          <p:cNvPr id="616" name="Google Shape;616;p7"/>
          <p:cNvGrpSpPr/>
          <p:nvPr/>
        </p:nvGrpSpPr>
        <p:grpSpPr>
          <a:xfrm>
            <a:off x="-43" y="10353"/>
            <a:ext cx="9144320" cy="5122828"/>
            <a:chOff x="-1238155" y="5411805"/>
            <a:chExt cx="9305302" cy="5122828"/>
          </a:xfrm>
        </p:grpSpPr>
        <p:sp>
          <p:nvSpPr>
            <p:cNvPr id="617" name="Google Shape;617;p7"/>
            <p:cNvSpPr/>
            <p:nvPr/>
          </p:nvSpPr>
          <p:spPr>
            <a:xfrm>
              <a:off x="-1238155" y="5411805"/>
              <a:ext cx="672035" cy="647059"/>
            </a:xfrm>
            <a:custGeom>
              <a:avLst/>
              <a:gdLst/>
              <a:ahLst/>
              <a:cxnLst/>
              <a:rect l="l" t="t" r="r" b="b"/>
              <a:pathLst>
                <a:path w="14547" h="14548" extrusionOk="0">
                  <a:moveTo>
                    <a:pt x="14374" y="173"/>
                  </a:moveTo>
                  <a:lnTo>
                    <a:pt x="14374" y="14375"/>
                  </a:lnTo>
                  <a:lnTo>
                    <a:pt x="172" y="14375"/>
                  </a:lnTo>
                  <a:lnTo>
                    <a:pt x="172" y="173"/>
                  </a:lnTo>
                  <a:close/>
                  <a:moveTo>
                    <a:pt x="0" y="1"/>
                  </a:moveTo>
                  <a:lnTo>
                    <a:pt x="0" y="14547"/>
                  </a:lnTo>
                  <a:lnTo>
                    <a:pt x="14547" y="14547"/>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7"/>
            <p:cNvSpPr/>
            <p:nvPr/>
          </p:nvSpPr>
          <p:spPr>
            <a:xfrm>
              <a:off x="-574116" y="5411805"/>
              <a:ext cx="672081" cy="647059"/>
            </a:xfrm>
            <a:custGeom>
              <a:avLst/>
              <a:gdLst/>
              <a:ahLst/>
              <a:cxnLst/>
              <a:rect l="l" t="t" r="r" b="b"/>
              <a:pathLst>
                <a:path w="14548" h="14548" extrusionOk="0">
                  <a:moveTo>
                    <a:pt x="14375" y="173"/>
                  </a:moveTo>
                  <a:lnTo>
                    <a:pt x="14375" y="14375"/>
                  </a:lnTo>
                  <a:lnTo>
                    <a:pt x="173" y="14375"/>
                  </a:lnTo>
                  <a:lnTo>
                    <a:pt x="173" y="173"/>
                  </a:lnTo>
                  <a:close/>
                  <a:moveTo>
                    <a:pt x="0" y="1"/>
                  </a:moveTo>
                  <a:lnTo>
                    <a:pt x="0" y="14547"/>
                  </a:lnTo>
                  <a:lnTo>
                    <a:pt x="14547" y="14547"/>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7"/>
            <p:cNvSpPr/>
            <p:nvPr/>
          </p:nvSpPr>
          <p:spPr>
            <a:xfrm>
              <a:off x="89924" y="5411805"/>
              <a:ext cx="672081" cy="647059"/>
            </a:xfrm>
            <a:custGeom>
              <a:avLst/>
              <a:gdLst/>
              <a:ahLst/>
              <a:cxnLst/>
              <a:rect l="l" t="t" r="r" b="b"/>
              <a:pathLst>
                <a:path w="14548" h="14548" extrusionOk="0">
                  <a:moveTo>
                    <a:pt x="14375" y="173"/>
                  </a:moveTo>
                  <a:lnTo>
                    <a:pt x="14375" y="14375"/>
                  </a:lnTo>
                  <a:lnTo>
                    <a:pt x="173" y="14375"/>
                  </a:lnTo>
                  <a:lnTo>
                    <a:pt x="173" y="173"/>
                  </a:lnTo>
                  <a:close/>
                  <a:moveTo>
                    <a:pt x="1" y="1"/>
                  </a:moveTo>
                  <a:lnTo>
                    <a:pt x="1" y="14547"/>
                  </a:lnTo>
                  <a:lnTo>
                    <a:pt x="14548" y="14547"/>
                  </a:lnTo>
                  <a:lnTo>
                    <a:pt x="14548"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7"/>
            <p:cNvSpPr/>
            <p:nvPr/>
          </p:nvSpPr>
          <p:spPr>
            <a:xfrm>
              <a:off x="754010" y="5411805"/>
              <a:ext cx="672081" cy="647059"/>
            </a:xfrm>
            <a:custGeom>
              <a:avLst/>
              <a:gdLst/>
              <a:ahLst/>
              <a:cxnLst/>
              <a:rect l="l" t="t" r="r" b="b"/>
              <a:pathLst>
                <a:path w="14548" h="14548" extrusionOk="0">
                  <a:moveTo>
                    <a:pt x="14375" y="173"/>
                  </a:moveTo>
                  <a:lnTo>
                    <a:pt x="14375" y="14375"/>
                  </a:lnTo>
                  <a:lnTo>
                    <a:pt x="173" y="14375"/>
                  </a:lnTo>
                  <a:lnTo>
                    <a:pt x="173" y="173"/>
                  </a:lnTo>
                  <a:close/>
                  <a:moveTo>
                    <a:pt x="0" y="1"/>
                  </a:moveTo>
                  <a:lnTo>
                    <a:pt x="0" y="14547"/>
                  </a:lnTo>
                  <a:lnTo>
                    <a:pt x="14547" y="14547"/>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7"/>
            <p:cNvSpPr/>
            <p:nvPr/>
          </p:nvSpPr>
          <p:spPr>
            <a:xfrm>
              <a:off x="1418050" y="5411805"/>
              <a:ext cx="672405" cy="647059"/>
            </a:xfrm>
            <a:custGeom>
              <a:avLst/>
              <a:gdLst/>
              <a:ahLst/>
              <a:cxnLst/>
              <a:rect l="l" t="t" r="r" b="b"/>
              <a:pathLst>
                <a:path w="14555" h="14548" extrusionOk="0">
                  <a:moveTo>
                    <a:pt x="14382" y="173"/>
                  </a:moveTo>
                  <a:lnTo>
                    <a:pt x="14382" y="14375"/>
                  </a:lnTo>
                  <a:lnTo>
                    <a:pt x="173" y="14375"/>
                  </a:lnTo>
                  <a:lnTo>
                    <a:pt x="173" y="173"/>
                  </a:lnTo>
                  <a:close/>
                  <a:moveTo>
                    <a:pt x="1" y="1"/>
                  </a:moveTo>
                  <a:lnTo>
                    <a:pt x="1" y="14547"/>
                  </a:lnTo>
                  <a:lnTo>
                    <a:pt x="14554" y="14547"/>
                  </a:lnTo>
                  <a:lnTo>
                    <a:pt x="14554"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7"/>
            <p:cNvSpPr/>
            <p:nvPr/>
          </p:nvSpPr>
          <p:spPr>
            <a:xfrm>
              <a:off x="2082136" y="5411805"/>
              <a:ext cx="672358" cy="647059"/>
            </a:xfrm>
            <a:custGeom>
              <a:avLst/>
              <a:gdLst/>
              <a:ahLst/>
              <a:cxnLst/>
              <a:rect l="l" t="t" r="r" b="b"/>
              <a:pathLst>
                <a:path w="14554" h="14548" extrusionOk="0">
                  <a:moveTo>
                    <a:pt x="14382" y="173"/>
                  </a:moveTo>
                  <a:lnTo>
                    <a:pt x="14382" y="14375"/>
                  </a:lnTo>
                  <a:lnTo>
                    <a:pt x="173" y="14375"/>
                  </a:lnTo>
                  <a:lnTo>
                    <a:pt x="173" y="173"/>
                  </a:lnTo>
                  <a:close/>
                  <a:moveTo>
                    <a:pt x="0" y="1"/>
                  </a:moveTo>
                  <a:lnTo>
                    <a:pt x="0" y="14547"/>
                  </a:lnTo>
                  <a:lnTo>
                    <a:pt x="14554" y="14547"/>
                  </a:lnTo>
                  <a:lnTo>
                    <a:pt x="14554"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7"/>
            <p:cNvSpPr/>
            <p:nvPr/>
          </p:nvSpPr>
          <p:spPr>
            <a:xfrm>
              <a:off x="2746176" y="5411805"/>
              <a:ext cx="672405" cy="647059"/>
            </a:xfrm>
            <a:custGeom>
              <a:avLst/>
              <a:gdLst/>
              <a:ahLst/>
              <a:cxnLst/>
              <a:rect l="l" t="t" r="r" b="b"/>
              <a:pathLst>
                <a:path w="14555" h="14548" extrusionOk="0">
                  <a:moveTo>
                    <a:pt x="14382" y="173"/>
                  </a:moveTo>
                  <a:lnTo>
                    <a:pt x="14382" y="14375"/>
                  </a:lnTo>
                  <a:lnTo>
                    <a:pt x="173" y="14375"/>
                  </a:lnTo>
                  <a:lnTo>
                    <a:pt x="173" y="173"/>
                  </a:lnTo>
                  <a:close/>
                  <a:moveTo>
                    <a:pt x="1" y="1"/>
                  </a:moveTo>
                  <a:lnTo>
                    <a:pt x="1" y="14547"/>
                  </a:lnTo>
                  <a:lnTo>
                    <a:pt x="14554" y="14547"/>
                  </a:lnTo>
                  <a:lnTo>
                    <a:pt x="14554"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7"/>
            <p:cNvSpPr/>
            <p:nvPr/>
          </p:nvSpPr>
          <p:spPr>
            <a:xfrm>
              <a:off x="3410262" y="5411805"/>
              <a:ext cx="672358" cy="647059"/>
            </a:xfrm>
            <a:custGeom>
              <a:avLst/>
              <a:gdLst/>
              <a:ahLst/>
              <a:cxnLst/>
              <a:rect l="l" t="t" r="r" b="b"/>
              <a:pathLst>
                <a:path w="14554" h="14548" extrusionOk="0">
                  <a:moveTo>
                    <a:pt x="14382" y="173"/>
                  </a:moveTo>
                  <a:lnTo>
                    <a:pt x="14382" y="14375"/>
                  </a:lnTo>
                  <a:lnTo>
                    <a:pt x="173" y="14375"/>
                  </a:lnTo>
                  <a:lnTo>
                    <a:pt x="173" y="173"/>
                  </a:lnTo>
                  <a:close/>
                  <a:moveTo>
                    <a:pt x="0" y="1"/>
                  </a:moveTo>
                  <a:lnTo>
                    <a:pt x="0" y="14547"/>
                  </a:lnTo>
                  <a:lnTo>
                    <a:pt x="14554" y="14547"/>
                  </a:lnTo>
                  <a:lnTo>
                    <a:pt x="14554"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7"/>
            <p:cNvSpPr/>
            <p:nvPr/>
          </p:nvSpPr>
          <p:spPr>
            <a:xfrm>
              <a:off x="4074464" y="5411805"/>
              <a:ext cx="672405" cy="647059"/>
            </a:xfrm>
            <a:custGeom>
              <a:avLst/>
              <a:gdLst/>
              <a:ahLst/>
              <a:cxnLst/>
              <a:rect l="l" t="t" r="r" b="b"/>
              <a:pathLst>
                <a:path w="14555" h="14548" extrusionOk="0">
                  <a:moveTo>
                    <a:pt x="14382" y="173"/>
                  </a:moveTo>
                  <a:lnTo>
                    <a:pt x="14382" y="14375"/>
                  </a:lnTo>
                  <a:lnTo>
                    <a:pt x="173" y="14375"/>
                  </a:lnTo>
                  <a:lnTo>
                    <a:pt x="173" y="173"/>
                  </a:lnTo>
                  <a:close/>
                  <a:moveTo>
                    <a:pt x="1" y="1"/>
                  </a:moveTo>
                  <a:lnTo>
                    <a:pt x="1" y="14547"/>
                  </a:lnTo>
                  <a:lnTo>
                    <a:pt x="14554" y="14547"/>
                  </a:lnTo>
                  <a:lnTo>
                    <a:pt x="14554"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7"/>
            <p:cNvSpPr/>
            <p:nvPr/>
          </p:nvSpPr>
          <p:spPr>
            <a:xfrm>
              <a:off x="4738387" y="5411805"/>
              <a:ext cx="672358" cy="647059"/>
            </a:xfrm>
            <a:custGeom>
              <a:avLst/>
              <a:gdLst/>
              <a:ahLst/>
              <a:cxnLst/>
              <a:rect l="l" t="t" r="r" b="b"/>
              <a:pathLst>
                <a:path w="14554" h="14548" extrusionOk="0">
                  <a:moveTo>
                    <a:pt x="14382" y="173"/>
                  </a:moveTo>
                  <a:lnTo>
                    <a:pt x="14382" y="14375"/>
                  </a:lnTo>
                  <a:lnTo>
                    <a:pt x="172" y="14375"/>
                  </a:lnTo>
                  <a:lnTo>
                    <a:pt x="172" y="173"/>
                  </a:lnTo>
                  <a:close/>
                  <a:moveTo>
                    <a:pt x="0" y="1"/>
                  </a:moveTo>
                  <a:lnTo>
                    <a:pt x="0" y="14547"/>
                  </a:lnTo>
                  <a:lnTo>
                    <a:pt x="14554" y="14547"/>
                  </a:lnTo>
                  <a:lnTo>
                    <a:pt x="14554"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7"/>
            <p:cNvSpPr/>
            <p:nvPr/>
          </p:nvSpPr>
          <p:spPr>
            <a:xfrm>
              <a:off x="5402750" y="5411805"/>
              <a:ext cx="672081" cy="647059"/>
            </a:xfrm>
            <a:custGeom>
              <a:avLst/>
              <a:gdLst/>
              <a:ahLst/>
              <a:cxnLst/>
              <a:rect l="l" t="t" r="r" b="b"/>
              <a:pathLst>
                <a:path w="14548" h="14548" extrusionOk="0">
                  <a:moveTo>
                    <a:pt x="14375" y="173"/>
                  </a:moveTo>
                  <a:lnTo>
                    <a:pt x="14375" y="14375"/>
                  </a:lnTo>
                  <a:lnTo>
                    <a:pt x="173" y="14375"/>
                  </a:lnTo>
                  <a:lnTo>
                    <a:pt x="173" y="173"/>
                  </a:lnTo>
                  <a:close/>
                  <a:moveTo>
                    <a:pt x="1" y="1"/>
                  </a:moveTo>
                  <a:lnTo>
                    <a:pt x="1" y="14547"/>
                  </a:lnTo>
                  <a:lnTo>
                    <a:pt x="14547" y="14547"/>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7"/>
            <p:cNvSpPr/>
            <p:nvPr/>
          </p:nvSpPr>
          <p:spPr>
            <a:xfrm>
              <a:off x="6066836" y="5411805"/>
              <a:ext cx="672035" cy="647059"/>
            </a:xfrm>
            <a:custGeom>
              <a:avLst/>
              <a:gdLst/>
              <a:ahLst/>
              <a:cxnLst/>
              <a:rect l="l" t="t" r="r" b="b"/>
              <a:pathLst>
                <a:path w="14547" h="14548" extrusionOk="0">
                  <a:moveTo>
                    <a:pt x="14375" y="173"/>
                  </a:moveTo>
                  <a:lnTo>
                    <a:pt x="14375" y="14375"/>
                  </a:lnTo>
                  <a:lnTo>
                    <a:pt x="172" y="14375"/>
                  </a:lnTo>
                  <a:lnTo>
                    <a:pt x="172" y="173"/>
                  </a:lnTo>
                  <a:close/>
                  <a:moveTo>
                    <a:pt x="0" y="1"/>
                  </a:moveTo>
                  <a:lnTo>
                    <a:pt x="0" y="14547"/>
                  </a:lnTo>
                  <a:lnTo>
                    <a:pt x="14547" y="14547"/>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7"/>
            <p:cNvSpPr/>
            <p:nvPr/>
          </p:nvSpPr>
          <p:spPr>
            <a:xfrm>
              <a:off x="-1238155" y="7969210"/>
              <a:ext cx="672035" cy="647370"/>
            </a:xfrm>
            <a:custGeom>
              <a:avLst/>
              <a:gdLst/>
              <a:ahLst/>
              <a:cxnLst/>
              <a:rect l="l" t="t" r="r" b="b"/>
              <a:pathLst>
                <a:path w="14547" h="14555" extrusionOk="0">
                  <a:moveTo>
                    <a:pt x="14374" y="173"/>
                  </a:moveTo>
                  <a:lnTo>
                    <a:pt x="14374" y="14382"/>
                  </a:lnTo>
                  <a:lnTo>
                    <a:pt x="172" y="14382"/>
                  </a:lnTo>
                  <a:lnTo>
                    <a:pt x="172" y="173"/>
                  </a:lnTo>
                  <a:close/>
                  <a:moveTo>
                    <a:pt x="0" y="1"/>
                  </a:moveTo>
                  <a:lnTo>
                    <a:pt x="0" y="14554"/>
                  </a:lnTo>
                  <a:lnTo>
                    <a:pt x="14547" y="14554"/>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7"/>
            <p:cNvSpPr/>
            <p:nvPr/>
          </p:nvSpPr>
          <p:spPr>
            <a:xfrm>
              <a:off x="-574116" y="7969210"/>
              <a:ext cx="672081" cy="647370"/>
            </a:xfrm>
            <a:custGeom>
              <a:avLst/>
              <a:gdLst/>
              <a:ahLst/>
              <a:cxnLst/>
              <a:rect l="l" t="t" r="r" b="b"/>
              <a:pathLst>
                <a:path w="14548" h="14555" extrusionOk="0">
                  <a:moveTo>
                    <a:pt x="14375" y="173"/>
                  </a:moveTo>
                  <a:lnTo>
                    <a:pt x="14375" y="14382"/>
                  </a:lnTo>
                  <a:lnTo>
                    <a:pt x="173" y="14382"/>
                  </a:lnTo>
                  <a:lnTo>
                    <a:pt x="173" y="173"/>
                  </a:lnTo>
                  <a:close/>
                  <a:moveTo>
                    <a:pt x="0" y="1"/>
                  </a:moveTo>
                  <a:lnTo>
                    <a:pt x="0" y="14554"/>
                  </a:lnTo>
                  <a:lnTo>
                    <a:pt x="14547" y="14554"/>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7"/>
            <p:cNvSpPr/>
            <p:nvPr/>
          </p:nvSpPr>
          <p:spPr>
            <a:xfrm>
              <a:off x="89924" y="7969210"/>
              <a:ext cx="672081" cy="647370"/>
            </a:xfrm>
            <a:custGeom>
              <a:avLst/>
              <a:gdLst/>
              <a:ahLst/>
              <a:cxnLst/>
              <a:rect l="l" t="t" r="r" b="b"/>
              <a:pathLst>
                <a:path w="14548" h="14555" extrusionOk="0">
                  <a:moveTo>
                    <a:pt x="14375" y="173"/>
                  </a:moveTo>
                  <a:lnTo>
                    <a:pt x="14375" y="14382"/>
                  </a:lnTo>
                  <a:lnTo>
                    <a:pt x="173" y="14382"/>
                  </a:lnTo>
                  <a:lnTo>
                    <a:pt x="173" y="173"/>
                  </a:lnTo>
                  <a:close/>
                  <a:moveTo>
                    <a:pt x="1" y="1"/>
                  </a:moveTo>
                  <a:lnTo>
                    <a:pt x="1" y="14554"/>
                  </a:lnTo>
                  <a:lnTo>
                    <a:pt x="14548" y="14554"/>
                  </a:lnTo>
                  <a:lnTo>
                    <a:pt x="14548"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7"/>
            <p:cNvSpPr/>
            <p:nvPr/>
          </p:nvSpPr>
          <p:spPr>
            <a:xfrm>
              <a:off x="754010" y="7969210"/>
              <a:ext cx="672081" cy="647370"/>
            </a:xfrm>
            <a:custGeom>
              <a:avLst/>
              <a:gdLst/>
              <a:ahLst/>
              <a:cxnLst/>
              <a:rect l="l" t="t" r="r" b="b"/>
              <a:pathLst>
                <a:path w="14548" h="14555" extrusionOk="0">
                  <a:moveTo>
                    <a:pt x="14375" y="173"/>
                  </a:moveTo>
                  <a:lnTo>
                    <a:pt x="14375" y="14382"/>
                  </a:lnTo>
                  <a:lnTo>
                    <a:pt x="173" y="14382"/>
                  </a:lnTo>
                  <a:lnTo>
                    <a:pt x="173" y="173"/>
                  </a:lnTo>
                  <a:close/>
                  <a:moveTo>
                    <a:pt x="0" y="1"/>
                  </a:moveTo>
                  <a:lnTo>
                    <a:pt x="0" y="14554"/>
                  </a:lnTo>
                  <a:lnTo>
                    <a:pt x="14547" y="14554"/>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7"/>
            <p:cNvSpPr/>
            <p:nvPr/>
          </p:nvSpPr>
          <p:spPr>
            <a:xfrm>
              <a:off x="1418050" y="7969210"/>
              <a:ext cx="672405" cy="647370"/>
            </a:xfrm>
            <a:custGeom>
              <a:avLst/>
              <a:gdLst/>
              <a:ahLst/>
              <a:cxnLst/>
              <a:rect l="l" t="t" r="r" b="b"/>
              <a:pathLst>
                <a:path w="14555" h="14555" extrusionOk="0">
                  <a:moveTo>
                    <a:pt x="14382" y="173"/>
                  </a:moveTo>
                  <a:lnTo>
                    <a:pt x="14382" y="14382"/>
                  </a:lnTo>
                  <a:lnTo>
                    <a:pt x="173" y="14382"/>
                  </a:lnTo>
                  <a:lnTo>
                    <a:pt x="173" y="173"/>
                  </a:lnTo>
                  <a:close/>
                  <a:moveTo>
                    <a:pt x="1" y="1"/>
                  </a:moveTo>
                  <a:lnTo>
                    <a:pt x="1" y="14554"/>
                  </a:lnTo>
                  <a:lnTo>
                    <a:pt x="14554" y="14554"/>
                  </a:lnTo>
                  <a:lnTo>
                    <a:pt x="14554"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7"/>
            <p:cNvSpPr/>
            <p:nvPr/>
          </p:nvSpPr>
          <p:spPr>
            <a:xfrm>
              <a:off x="2082136" y="7969210"/>
              <a:ext cx="672358" cy="647370"/>
            </a:xfrm>
            <a:custGeom>
              <a:avLst/>
              <a:gdLst/>
              <a:ahLst/>
              <a:cxnLst/>
              <a:rect l="l" t="t" r="r" b="b"/>
              <a:pathLst>
                <a:path w="14554" h="14555" extrusionOk="0">
                  <a:moveTo>
                    <a:pt x="14382" y="173"/>
                  </a:moveTo>
                  <a:lnTo>
                    <a:pt x="14382" y="14382"/>
                  </a:lnTo>
                  <a:lnTo>
                    <a:pt x="173" y="14382"/>
                  </a:lnTo>
                  <a:lnTo>
                    <a:pt x="173" y="173"/>
                  </a:lnTo>
                  <a:close/>
                  <a:moveTo>
                    <a:pt x="0" y="1"/>
                  </a:moveTo>
                  <a:lnTo>
                    <a:pt x="0" y="14554"/>
                  </a:lnTo>
                  <a:lnTo>
                    <a:pt x="14554" y="14554"/>
                  </a:lnTo>
                  <a:lnTo>
                    <a:pt x="14554"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7"/>
            <p:cNvSpPr/>
            <p:nvPr/>
          </p:nvSpPr>
          <p:spPr>
            <a:xfrm>
              <a:off x="2746176" y="7969210"/>
              <a:ext cx="672405" cy="647370"/>
            </a:xfrm>
            <a:custGeom>
              <a:avLst/>
              <a:gdLst/>
              <a:ahLst/>
              <a:cxnLst/>
              <a:rect l="l" t="t" r="r" b="b"/>
              <a:pathLst>
                <a:path w="14555" h="14555" extrusionOk="0">
                  <a:moveTo>
                    <a:pt x="14382" y="173"/>
                  </a:moveTo>
                  <a:lnTo>
                    <a:pt x="14382" y="14382"/>
                  </a:lnTo>
                  <a:lnTo>
                    <a:pt x="173" y="14382"/>
                  </a:lnTo>
                  <a:lnTo>
                    <a:pt x="173" y="173"/>
                  </a:lnTo>
                  <a:close/>
                  <a:moveTo>
                    <a:pt x="1" y="1"/>
                  </a:moveTo>
                  <a:lnTo>
                    <a:pt x="1" y="14554"/>
                  </a:lnTo>
                  <a:lnTo>
                    <a:pt x="14554" y="14554"/>
                  </a:lnTo>
                  <a:lnTo>
                    <a:pt x="14554"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7"/>
            <p:cNvSpPr/>
            <p:nvPr/>
          </p:nvSpPr>
          <p:spPr>
            <a:xfrm>
              <a:off x="3410262" y="7969210"/>
              <a:ext cx="672358" cy="647370"/>
            </a:xfrm>
            <a:custGeom>
              <a:avLst/>
              <a:gdLst/>
              <a:ahLst/>
              <a:cxnLst/>
              <a:rect l="l" t="t" r="r" b="b"/>
              <a:pathLst>
                <a:path w="14554" h="14555" extrusionOk="0">
                  <a:moveTo>
                    <a:pt x="14382" y="173"/>
                  </a:moveTo>
                  <a:lnTo>
                    <a:pt x="14382" y="14382"/>
                  </a:lnTo>
                  <a:lnTo>
                    <a:pt x="173" y="14382"/>
                  </a:lnTo>
                  <a:lnTo>
                    <a:pt x="173" y="173"/>
                  </a:lnTo>
                  <a:close/>
                  <a:moveTo>
                    <a:pt x="0" y="1"/>
                  </a:moveTo>
                  <a:lnTo>
                    <a:pt x="0" y="14554"/>
                  </a:lnTo>
                  <a:lnTo>
                    <a:pt x="14554" y="14554"/>
                  </a:lnTo>
                  <a:lnTo>
                    <a:pt x="14554"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7"/>
            <p:cNvSpPr/>
            <p:nvPr/>
          </p:nvSpPr>
          <p:spPr>
            <a:xfrm>
              <a:off x="4074301" y="7969210"/>
              <a:ext cx="672405" cy="647370"/>
            </a:xfrm>
            <a:custGeom>
              <a:avLst/>
              <a:gdLst/>
              <a:ahLst/>
              <a:cxnLst/>
              <a:rect l="l" t="t" r="r" b="b"/>
              <a:pathLst>
                <a:path w="14555" h="14555" extrusionOk="0">
                  <a:moveTo>
                    <a:pt x="14382" y="173"/>
                  </a:moveTo>
                  <a:lnTo>
                    <a:pt x="14382" y="14382"/>
                  </a:lnTo>
                  <a:lnTo>
                    <a:pt x="173" y="14382"/>
                  </a:lnTo>
                  <a:lnTo>
                    <a:pt x="173" y="173"/>
                  </a:lnTo>
                  <a:close/>
                  <a:moveTo>
                    <a:pt x="1" y="1"/>
                  </a:moveTo>
                  <a:lnTo>
                    <a:pt x="1" y="14554"/>
                  </a:lnTo>
                  <a:lnTo>
                    <a:pt x="14554" y="14554"/>
                  </a:lnTo>
                  <a:lnTo>
                    <a:pt x="14554"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7"/>
            <p:cNvSpPr/>
            <p:nvPr/>
          </p:nvSpPr>
          <p:spPr>
            <a:xfrm>
              <a:off x="4738387" y="7969210"/>
              <a:ext cx="672358" cy="647370"/>
            </a:xfrm>
            <a:custGeom>
              <a:avLst/>
              <a:gdLst/>
              <a:ahLst/>
              <a:cxnLst/>
              <a:rect l="l" t="t" r="r" b="b"/>
              <a:pathLst>
                <a:path w="14554" h="14555" extrusionOk="0">
                  <a:moveTo>
                    <a:pt x="14382" y="173"/>
                  </a:moveTo>
                  <a:lnTo>
                    <a:pt x="14382" y="14382"/>
                  </a:lnTo>
                  <a:lnTo>
                    <a:pt x="172" y="14382"/>
                  </a:lnTo>
                  <a:lnTo>
                    <a:pt x="172" y="173"/>
                  </a:lnTo>
                  <a:close/>
                  <a:moveTo>
                    <a:pt x="0" y="1"/>
                  </a:moveTo>
                  <a:lnTo>
                    <a:pt x="0" y="14554"/>
                  </a:lnTo>
                  <a:lnTo>
                    <a:pt x="14554" y="14554"/>
                  </a:lnTo>
                  <a:lnTo>
                    <a:pt x="14554"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7"/>
            <p:cNvSpPr/>
            <p:nvPr/>
          </p:nvSpPr>
          <p:spPr>
            <a:xfrm>
              <a:off x="5402750" y="7969210"/>
              <a:ext cx="672081" cy="647370"/>
            </a:xfrm>
            <a:custGeom>
              <a:avLst/>
              <a:gdLst/>
              <a:ahLst/>
              <a:cxnLst/>
              <a:rect l="l" t="t" r="r" b="b"/>
              <a:pathLst>
                <a:path w="14548" h="14555" extrusionOk="0">
                  <a:moveTo>
                    <a:pt x="14375" y="173"/>
                  </a:moveTo>
                  <a:lnTo>
                    <a:pt x="14375" y="14382"/>
                  </a:lnTo>
                  <a:lnTo>
                    <a:pt x="173" y="14382"/>
                  </a:lnTo>
                  <a:lnTo>
                    <a:pt x="173" y="173"/>
                  </a:lnTo>
                  <a:close/>
                  <a:moveTo>
                    <a:pt x="1" y="1"/>
                  </a:moveTo>
                  <a:lnTo>
                    <a:pt x="1" y="14554"/>
                  </a:lnTo>
                  <a:lnTo>
                    <a:pt x="14547" y="14554"/>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7"/>
            <p:cNvSpPr/>
            <p:nvPr/>
          </p:nvSpPr>
          <p:spPr>
            <a:xfrm>
              <a:off x="6066836" y="7969210"/>
              <a:ext cx="672035" cy="647370"/>
            </a:xfrm>
            <a:custGeom>
              <a:avLst/>
              <a:gdLst/>
              <a:ahLst/>
              <a:cxnLst/>
              <a:rect l="l" t="t" r="r" b="b"/>
              <a:pathLst>
                <a:path w="14547" h="14555" extrusionOk="0">
                  <a:moveTo>
                    <a:pt x="14375" y="173"/>
                  </a:moveTo>
                  <a:lnTo>
                    <a:pt x="14375" y="14382"/>
                  </a:lnTo>
                  <a:lnTo>
                    <a:pt x="172" y="14382"/>
                  </a:lnTo>
                  <a:lnTo>
                    <a:pt x="172" y="173"/>
                  </a:lnTo>
                  <a:close/>
                  <a:moveTo>
                    <a:pt x="0" y="1"/>
                  </a:moveTo>
                  <a:lnTo>
                    <a:pt x="0" y="14554"/>
                  </a:lnTo>
                  <a:lnTo>
                    <a:pt x="14547" y="14554"/>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7"/>
            <p:cNvSpPr/>
            <p:nvPr/>
          </p:nvSpPr>
          <p:spPr>
            <a:xfrm>
              <a:off x="-1238155" y="6051178"/>
              <a:ext cx="672035" cy="647014"/>
            </a:xfrm>
            <a:custGeom>
              <a:avLst/>
              <a:gdLst/>
              <a:ahLst/>
              <a:cxnLst/>
              <a:rect l="l" t="t" r="r" b="b"/>
              <a:pathLst>
                <a:path w="14547" h="14547" extrusionOk="0">
                  <a:moveTo>
                    <a:pt x="14374" y="172"/>
                  </a:moveTo>
                  <a:lnTo>
                    <a:pt x="14374" y="14375"/>
                  </a:lnTo>
                  <a:lnTo>
                    <a:pt x="172" y="14375"/>
                  </a:lnTo>
                  <a:lnTo>
                    <a:pt x="172" y="172"/>
                  </a:lnTo>
                  <a:close/>
                  <a:moveTo>
                    <a:pt x="0" y="0"/>
                  </a:moveTo>
                  <a:lnTo>
                    <a:pt x="0" y="14547"/>
                  </a:lnTo>
                  <a:lnTo>
                    <a:pt x="14547" y="14547"/>
                  </a:lnTo>
                  <a:lnTo>
                    <a:pt x="14547"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7"/>
            <p:cNvSpPr/>
            <p:nvPr/>
          </p:nvSpPr>
          <p:spPr>
            <a:xfrm>
              <a:off x="-574116" y="6051178"/>
              <a:ext cx="672081" cy="647014"/>
            </a:xfrm>
            <a:custGeom>
              <a:avLst/>
              <a:gdLst/>
              <a:ahLst/>
              <a:cxnLst/>
              <a:rect l="l" t="t" r="r" b="b"/>
              <a:pathLst>
                <a:path w="14548" h="14547" extrusionOk="0">
                  <a:moveTo>
                    <a:pt x="14375" y="172"/>
                  </a:moveTo>
                  <a:lnTo>
                    <a:pt x="14375" y="14375"/>
                  </a:lnTo>
                  <a:lnTo>
                    <a:pt x="173" y="14375"/>
                  </a:lnTo>
                  <a:lnTo>
                    <a:pt x="173" y="172"/>
                  </a:lnTo>
                  <a:close/>
                  <a:moveTo>
                    <a:pt x="0" y="0"/>
                  </a:moveTo>
                  <a:lnTo>
                    <a:pt x="0" y="14547"/>
                  </a:lnTo>
                  <a:lnTo>
                    <a:pt x="14547" y="14547"/>
                  </a:lnTo>
                  <a:lnTo>
                    <a:pt x="14547"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7"/>
            <p:cNvSpPr/>
            <p:nvPr/>
          </p:nvSpPr>
          <p:spPr>
            <a:xfrm>
              <a:off x="89924" y="6051178"/>
              <a:ext cx="672081" cy="647014"/>
            </a:xfrm>
            <a:custGeom>
              <a:avLst/>
              <a:gdLst/>
              <a:ahLst/>
              <a:cxnLst/>
              <a:rect l="l" t="t" r="r" b="b"/>
              <a:pathLst>
                <a:path w="14548" h="14547" extrusionOk="0">
                  <a:moveTo>
                    <a:pt x="14375" y="172"/>
                  </a:moveTo>
                  <a:lnTo>
                    <a:pt x="14375" y="14375"/>
                  </a:lnTo>
                  <a:lnTo>
                    <a:pt x="173" y="14375"/>
                  </a:lnTo>
                  <a:lnTo>
                    <a:pt x="173" y="172"/>
                  </a:lnTo>
                  <a:close/>
                  <a:moveTo>
                    <a:pt x="1" y="0"/>
                  </a:moveTo>
                  <a:lnTo>
                    <a:pt x="1" y="14547"/>
                  </a:lnTo>
                  <a:lnTo>
                    <a:pt x="14548" y="14547"/>
                  </a:lnTo>
                  <a:lnTo>
                    <a:pt x="14548"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7"/>
            <p:cNvSpPr/>
            <p:nvPr/>
          </p:nvSpPr>
          <p:spPr>
            <a:xfrm>
              <a:off x="754010" y="6051178"/>
              <a:ext cx="672081" cy="647014"/>
            </a:xfrm>
            <a:custGeom>
              <a:avLst/>
              <a:gdLst/>
              <a:ahLst/>
              <a:cxnLst/>
              <a:rect l="l" t="t" r="r" b="b"/>
              <a:pathLst>
                <a:path w="14548" h="14547" extrusionOk="0">
                  <a:moveTo>
                    <a:pt x="14375" y="172"/>
                  </a:moveTo>
                  <a:lnTo>
                    <a:pt x="14375" y="14375"/>
                  </a:lnTo>
                  <a:lnTo>
                    <a:pt x="173" y="14375"/>
                  </a:lnTo>
                  <a:lnTo>
                    <a:pt x="173" y="172"/>
                  </a:lnTo>
                  <a:close/>
                  <a:moveTo>
                    <a:pt x="0" y="0"/>
                  </a:moveTo>
                  <a:lnTo>
                    <a:pt x="0" y="14547"/>
                  </a:lnTo>
                  <a:lnTo>
                    <a:pt x="14547" y="14547"/>
                  </a:lnTo>
                  <a:lnTo>
                    <a:pt x="14547"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7"/>
            <p:cNvSpPr/>
            <p:nvPr/>
          </p:nvSpPr>
          <p:spPr>
            <a:xfrm>
              <a:off x="1418050" y="6051178"/>
              <a:ext cx="672405" cy="647014"/>
            </a:xfrm>
            <a:custGeom>
              <a:avLst/>
              <a:gdLst/>
              <a:ahLst/>
              <a:cxnLst/>
              <a:rect l="l" t="t" r="r" b="b"/>
              <a:pathLst>
                <a:path w="14555" h="14547" extrusionOk="0">
                  <a:moveTo>
                    <a:pt x="14382" y="172"/>
                  </a:moveTo>
                  <a:lnTo>
                    <a:pt x="14382" y="14375"/>
                  </a:lnTo>
                  <a:lnTo>
                    <a:pt x="173" y="14375"/>
                  </a:lnTo>
                  <a:lnTo>
                    <a:pt x="173" y="172"/>
                  </a:lnTo>
                  <a:close/>
                  <a:moveTo>
                    <a:pt x="1" y="0"/>
                  </a:moveTo>
                  <a:lnTo>
                    <a:pt x="1" y="14547"/>
                  </a:lnTo>
                  <a:lnTo>
                    <a:pt x="14554" y="14547"/>
                  </a:lnTo>
                  <a:lnTo>
                    <a:pt x="14554"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7"/>
            <p:cNvSpPr/>
            <p:nvPr/>
          </p:nvSpPr>
          <p:spPr>
            <a:xfrm>
              <a:off x="2082136" y="6051178"/>
              <a:ext cx="672358" cy="647014"/>
            </a:xfrm>
            <a:custGeom>
              <a:avLst/>
              <a:gdLst/>
              <a:ahLst/>
              <a:cxnLst/>
              <a:rect l="l" t="t" r="r" b="b"/>
              <a:pathLst>
                <a:path w="14554" h="14547" extrusionOk="0">
                  <a:moveTo>
                    <a:pt x="14382" y="172"/>
                  </a:moveTo>
                  <a:lnTo>
                    <a:pt x="14382" y="14375"/>
                  </a:lnTo>
                  <a:lnTo>
                    <a:pt x="173" y="14375"/>
                  </a:lnTo>
                  <a:lnTo>
                    <a:pt x="173" y="172"/>
                  </a:lnTo>
                  <a:close/>
                  <a:moveTo>
                    <a:pt x="0" y="0"/>
                  </a:moveTo>
                  <a:lnTo>
                    <a:pt x="0" y="14547"/>
                  </a:lnTo>
                  <a:lnTo>
                    <a:pt x="14554" y="14547"/>
                  </a:lnTo>
                  <a:lnTo>
                    <a:pt x="14554"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7"/>
            <p:cNvSpPr/>
            <p:nvPr/>
          </p:nvSpPr>
          <p:spPr>
            <a:xfrm>
              <a:off x="2746176" y="6051178"/>
              <a:ext cx="672405" cy="647014"/>
            </a:xfrm>
            <a:custGeom>
              <a:avLst/>
              <a:gdLst/>
              <a:ahLst/>
              <a:cxnLst/>
              <a:rect l="l" t="t" r="r" b="b"/>
              <a:pathLst>
                <a:path w="14555" h="14547" extrusionOk="0">
                  <a:moveTo>
                    <a:pt x="14382" y="172"/>
                  </a:moveTo>
                  <a:lnTo>
                    <a:pt x="14382" y="14375"/>
                  </a:lnTo>
                  <a:lnTo>
                    <a:pt x="173" y="14375"/>
                  </a:lnTo>
                  <a:lnTo>
                    <a:pt x="173" y="172"/>
                  </a:lnTo>
                  <a:close/>
                  <a:moveTo>
                    <a:pt x="1" y="0"/>
                  </a:moveTo>
                  <a:lnTo>
                    <a:pt x="1" y="14547"/>
                  </a:lnTo>
                  <a:lnTo>
                    <a:pt x="14554" y="14547"/>
                  </a:lnTo>
                  <a:lnTo>
                    <a:pt x="14554"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7"/>
            <p:cNvSpPr/>
            <p:nvPr/>
          </p:nvSpPr>
          <p:spPr>
            <a:xfrm>
              <a:off x="3410262" y="6051178"/>
              <a:ext cx="672358" cy="647014"/>
            </a:xfrm>
            <a:custGeom>
              <a:avLst/>
              <a:gdLst/>
              <a:ahLst/>
              <a:cxnLst/>
              <a:rect l="l" t="t" r="r" b="b"/>
              <a:pathLst>
                <a:path w="14554" h="14547" extrusionOk="0">
                  <a:moveTo>
                    <a:pt x="14382" y="172"/>
                  </a:moveTo>
                  <a:lnTo>
                    <a:pt x="14382" y="14375"/>
                  </a:lnTo>
                  <a:lnTo>
                    <a:pt x="173" y="14375"/>
                  </a:lnTo>
                  <a:lnTo>
                    <a:pt x="173" y="172"/>
                  </a:lnTo>
                  <a:close/>
                  <a:moveTo>
                    <a:pt x="0" y="0"/>
                  </a:moveTo>
                  <a:lnTo>
                    <a:pt x="0" y="14547"/>
                  </a:lnTo>
                  <a:lnTo>
                    <a:pt x="14554" y="14547"/>
                  </a:lnTo>
                  <a:lnTo>
                    <a:pt x="14554"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7"/>
            <p:cNvSpPr/>
            <p:nvPr/>
          </p:nvSpPr>
          <p:spPr>
            <a:xfrm>
              <a:off x="4074301" y="6051178"/>
              <a:ext cx="672405" cy="647014"/>
            </a:xfrm>
            <a:custGeom>
              <a:avLst/>
              <a:gdLst/>
              <a:ahLst/>
              <a:cxnLst/>
              <a:rect l="l" t="t" r="r" b="b"/>
              <a:pathLst>
                <a:path w="14555" h="14547" extrusionOk="0">
                  <a:moveTo>
                    <a:pt x="14382" y="172"/>
                  </a:moveTo>
                  <a:lnTo>
                    <a:pt x="14382" y="14375"/>
                  </a:lnTo>
                  <a:lnTo>
                    <a:pt x="173" y="14375"/>
                  </a:lnTo>
                  <a:lnTo>
                    <a:pt x="173" y="172"/>
                  </a:lnTo>
                  <a:close/>
                  <a:moveTo>
                    <a:pt x="1" y="0"/>
                  </a:moveTo>
                  <a:lnTo>
                    <a:pt x="1" y="14547"/>
                  </a:lnTo>
                  <a:lnTo>
                    <a:pt x="14554" y="14547"/>
                  </a:lnTo>
                  <a:lnTo>
                    <a:pt x="14554"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7"/>
            <p:cNvSpPr/>
            <p:nvPr/>
          </p:nvSpPr>
          <p:spPr>
            <a:xfrm>
              <a:off x="4738387" y="6051178"/>
              <a:ext cx="672358" cy="647014"/>
            </a:xfrm>
            <a:custGeom>
              <a:avLst/>
              <a:gdLst/>
              <a:ahLst/>
              <a:cxnLst/>
              <a:rect l="l" t="t" r="r" b="b"/>
              <a:pathLst>
                <a:path w="14554" h="14547" extrusionOk="0">
                  <a:moveTo>
                    <a:pt x="14382" y="172"/>
                  </a:moveTo>
                  <a:lnTo>
                    <a:pt x="14382" y="14375"/>
                  </a:lnTo>
                  <a:lnTo>
                    <a:pt x="172" y="14375"/>
                  </a:lnTo>
                  <a:lnTo>
                    <a:pt x="172" y="172"/>
                  </a:lnTo>
                  <a:close/>
                  <a:moveTo>
                    <a:pt x="0" y="0"/>
                  </a:moveTo>
                  <a:lnTo>
                    <a:pt x="0" y="14547"/>
                  </a:lnTo>
                  <a:lnTo>
                    <a:pt x="14554" y="14547"/>
                  </a:lnTo>
                  <a:lnTo>
                    <a:pt x="14554"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7"/>
            <p:cNvSpPr/>
            <p:nvPr/>
          </p:nvSpPr>
          <p:spPr>
            <a:xfrm>
              <a:off x="5402750" y="6051178"/>
              <a:ext cx="672081" cy="647014"/>
            </a:xfrm>
            <a:custGeom>
              <a:avLst/>
              <a:gdLst/>
              <a:ahLst/>
              <a:cxnLst/>
              <a:rect l="l" t="t" r="r" b="b"/>
              <a:pathLst>
                <a:path w="14548" h="14547" extrusionOk="0">
                  <a:moveTo>
                    <a:pt x="14375" y="172"/>
                  </a:moveTo>
                  <a:lnTo>
                    <a:pt x="14375" y="14375"/>
                  </a:lnTo>
                  <a:lnTo>
                    <a:pt x="173" y="14375"/>
                  </a:lnTo>
                  <a:lnTo>
                    <a:pt x="173" y="172"/>
                  </a:lnTo>
                  <a:close/>
                  <a:moveTo>
                    <a:pt x="1" y="0"/>
                  </a:moveTo>
                  <a:lnTo>
                    <a:pt x="1" y="14547"/>
                  </a:lnTo>
                  <a:lnTo>
                    <a:pt x="14547" y="14547"/>
                  </a:lnTo>
                  <a:lnTo>
                    <a:pt x="14547"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7"/>
            <p:cNvSpPr/>
            <p:nvPr/>
          </p:nvSpPr>
          <p:spPr>
            <a:xfrm>
              <a:off x="6066836" y="6051178"/>
              <a:ext cx="672035" cy="647014"/>
            </a:xfrm>
            <a:custGeom>
              <a:avLst/>
              <a:gdLst/>
              <a:ahLst/>
              <a:cxnLst/>
              <a:rect l="l" t="t" r="r" b="b"/>
              <a:pathLst>
                <a:path w="14547" h="14547" extrusionOk="0">
                  <a:moveTo>
                    <a:pt x="14375" y="172"/>
                  </a:moveTo>
                  <a:lnTo>
                    <a:pt x="14375" y="14375"/>
                  </a:lnTo>
                  <a:lnTo>
                    <a:pt x="172" y="14375"/>
                  </a:lnTo>
                  <a:lnTo>
                    <a:pt x="172" y="172"/>
                  </a:lnTo>
                  <a:close/>
                  <a:moveTo>
                    <a:pt x="0" y="0"/>
                  </a:moveTo>
                  <a:lnTo>
                    <a:pt x="0" y="14547"/>
                  </a:lnTo>
                  <a:lnTo>
                    <a:pt x="14547" y="14547"/>
                  </a:lnTo>
                  <a:lnTo>
                    <a:pt x="14547"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7"/>
            <p:cNvSpPr/>
            <p:nvPr/>
          </p:nvSpPr>
          <p:spPr>
            <a:xfrm>
              <a:off x="-1238155" y="6690508"/>
              <a:ext cx="672035" cy="647059"/>
            </a:xfrm>
            <a:custGeom>
              <a:avLst/>
              <a:gdLst/>
              <a:ahLst/>
              <a:cxnLst/>
              <a:rect l="l" t="t" r="r" b="b"/>
              <a:pathLst>
                <a:path w="14547" h="14548" extrusionOk="0">
                  <a:moveTo>
                    <a:pt x="14374" y="173"/>
                  </a:moveTo>
                  <a:lnTo>
                    <a:pt x="14374" y="14375"/>
                  </a:lnTo>
                  <a:lnTo>
                    <a:pt x="172" y="14375"/>
                  </a:lnTo>
                  <a:lnTo>
                    <a:pt x="172" y="173"/>
                  </a:lnTo>
                  <a:close/>
                  <a:moveTo>
                    <a:pt x="0" y="1"/>
                  </a:moveTo>
                  <a:lnTo>
                    <a:pt x="0" y="14547"/>
                  </a:lnTo>
                  <a:lnTo>
                    <a:pt x="14547" y="14547"/>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7"/>
            <p:cNvSpPr/>
            <p:nvPr/>
          </p:nvSpPr>
          <p:spPr>
            <a:xfrm>
              <a:off x="-574116" y="6690508"/>
              <a:ext cx="672081" cy="647059"/>
            </a:xfrm>
            <a:custGeom>
              <a:avLst/>
              <a:gdLst/>
              <a:ahLst/>
              <a:cxnLst/>
              <a:rect l="l" t="t" r="r" b="b"/>
              <a:pathLst>
                <a:path w="14548" h="14548" extrusionOk="0">
                  <a:moveTo>
                    <a:pt x="14375" y="173"/>
                  </a:moveTo>
                  <a:lnTo>
                    <a:pt x="14375" y="14375"/>
                  </a:lnTo>
                  <a:lnTo>
                    <a:pt x="173" y="14375"/>
                  </a:lnTo>
                  <a:lnTo>
                    <a:pt x="173" y="173"/>
                  </a:lnTo>
                  <a:close/>
                  <a:moveTo>
                    <a:pt x="0" y="1"/>
                  </a:moveTo>
                  <a:lnTo>
                    <a:pt x="0" y="14547"/>
                  </a:lnTo>
                  <a:lnTo>
                    <a:pt x="14547" y="14547"/>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7"/>
            <p:cNvSpPr/>
            <p:nvPr/>
          </p:nvSpPr>
          <p:spPr>
            <a:xfrm>
              <a:off x="89924" y="6690508"/>
              <a:ext cx="672081" cy="647059"/>
            </a:xfrm>
            <a:custGeom>
              <a:avLst/>
              <a:gdLst/>
              <a:ahLst/>
              <a:cxnLst/>
              <a:rect l="l" t="t" r="r" b="b"/>
              <a:pathLst>
                <a:path w="14548" h="14548" extrusionOk="0">
                  <a:moveTo>
                    <a:pt x="14375" y="173"/>
                  </a:moveTo>
                  <a:lnTo>
                    <a:pt x="14375" y="14375"/>
                  </a:lnTo>
                  <a:lnTo>
                    <a:pt x="173" y="14375"/>
                  </a:lnTo>
                  <a:lnTo>
                    <a:pt x="173" y="173"/>
                  </a:lnTo>
                  <a:close/>
                  <a:moveTo>
                    <a:pt x="1" y="1"/>
                  </a:moveTo>
                  <a:lnTo>
                    <a:pt x="1" y="14547"/>
                  </a:lnTo>
                  <a:lnTo>
                    <a:pt x="14548" y="14547"/>
                  </a:lnTo>
                  <a:lnTo>
                    <a:pt x="14548"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7"/>
            <p:cNvSpPr/>
            <p:nvPr/>
          </p:nvSpPr>
          <p:spPr>
            <a:xfrm>
              <a:off x="754010" y="6690508"/>
              <a:ext cx="672081" cy="647059"/>
            </a:xfrm>
            <a:custGeom>
              <a:avLst/>
              <a:gdLst/>
              <a:ahLst/>
              <a:cxnLst/>
              <a:rect l="l" t="t" r="r" b="b"/>
              <a:pathLst>
                <a:path w="14548" h="14548" extrusionOk="0">
                  <a:moveTo>
                    <a:pt x="14375" y="173"/>
                  </a:moveTo>
                  <a:lnTo>
                    <a:pt x="14375" y="14375"/>
                  </a:lnTo>
                  <a:lnTo>
                    <a:pt x="173" y="14375"/>
                  </a:lnTo>
                  <a:lnTo>
                    <a:pt x="173" y="173"/>
                  </a:lnTo>
                  <a:close/>
                  <a:moveTo>
                    <a:pt x="0" y="1"/>
                  </a:moveTo>
                  <a:lnTo>
                    <a:pt x="0" y="14547"/>
                  </a:lnTo>
                  <a:lnTo>
                    <a:pt x="14547" y="14547"/>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7"/>
            <p:cNvSpPr/>
            <p:nvPr/>
          </p:nvSpPr>
          <p:spPr>
            <a:xfrm>
              <a:off x="1418050" y="6690508"/>
              <a:ext cx="672405" cy="647059"/>
            </a:xfrm>
            <a:custGeom>
              <a:avLst/>
              <a:gdLst/>
              <a:ahLst/>
              <a:cxnLst/>
              <a:rect l="l" t="t" r="r" b="b"/>
              <a:pathLst>
                <a:path w="14555" h="14548" extrusionOk="0">
                  <a:moveTo>
                    <a:pt x="14382" y="173"/>
                  </a:moveTo>
                  <a:lnTo>
                    <a:pt x="14382" y="14375"/>
                  </a:lnTo>
                  <a:lnTo>
                    <a:pt x="173" y="14375"/>
                  </a:lnTo>
                  <a:lnTo>
                    <a:pt x="173" y="173"/>
                  </a:lnTo>
                  <a:close/>
                  <a:moveTo>
                    <a:pt x="1" y="1"/>
                  </a:moveTo>
                  <a:lnTo>
                    <a:pt x="1" y="14547"/>
                  </a:lnTo>
                  <a:lnTo>
                    <a:pt x="14554" y="14547"/>
                  </a:lnTo>
                  <a:lnTo>
                    <a:pt x="14554"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7"/>
            <p:cNvSpPr/>
            <p:nvPr/>
          </p:nvSpPr>
          <p:spPr>
            <a:xfrm>
              <a:off x="2082136" y="6690508"/>
              <a:ext cx="672358" cy="647059"/>
            </a:xfrm>
            <a:custGeom>
              <a:avLst/>
              <a:gdLst/>
              <a:ahLst/>
              <a:cxnLst/>
              <a:rect l="l" t="t" r="r" b="b"/>
              <a:pathLst>
                <a:path w="14554" h="14548" extrusionOk="0">
                  <a:moveTo>
                    <a:pt x="14382" y="173"/>
                  </a:moveTo>
                  <a:lnTo>
                    <a:pt x="14382" y="14375"/>
                  </a:lnTo>
                  <a:lnTo>
                    <a:pt x="173" y="14375"/>
                  </a:lnTo>
                  <a:lnTo>
                    <a:pt x="173" y="173"/>
                  </a:lnTo>
                  <a:close/>
                  <a:moveTo>
                    <a:pt x="0" y="1"/>
                  </a:moveTo>
                  <a:lnTo>
                    <a:pt x="0" y="14547"/>
                  </a:lnTo>
                  <a:lnTo>
                    <a:pt x="14554" y="14547"/>
                  </a:lnTo>
                  <a:lnTo>
                    <a:pt x="14554"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7"/>
            <p:cNvSpPr/>
            <p:nvPr/>
          </p:nvSpPr>
          <p:spPr>
            <a:xfrm>
              <a:off x="2746176" y="6690508"/>
              <a:ext cx="672405" cy="647059"/>
            </a:xfrm>
            <a:custGeom>
              <a:avLst/>
              <a:gdLst/>
              <a:ahLst/>
              <a:cxnLst/>
              <a:rect l="l" t="t" r="r" b="b"/>
              <a:pathLst>
                <a:path w="14555" h="14548" extrusionOk="0">
                  <a:moveTo>
                    <a:pt x="14382" y="173"/>
                  </a:moveTo>
                  <a:lnTo>
                    <a:pt x="14382" y="14375"/>
                  </a:lnTo>
                  <a:lnTo>
                    <a:pt x="173" y="14375"/>
                  </a:lnTo>
                  <a:lnTo>
                    <a:pt x="173" y="173"/>
                  </a:lnTo>
                  <a:close/>
                  <a:moveTo>
                    <a:pt x="1" y="1"/>
                  </a:moveTo>
                  <a:lnTo>
                    <a:pt x="1" y="14547"/>
                  </a:lnTo>
                  <a:lnTo>
                    <a:pt x="14554" y="14547"/>
                  </a:lnTo>
                  <a:lnTo>
                    <a:pt x="14554"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7"/>
            <p:cNvSpPr/>
            <p:nvPr/>
          </p:nvSpPr>
          <p:spPr>
            <a:xfrm>
              <a:off x="3410262" y="6690508"/>
              <a:ext cx="672358" cy="647059"/>
            </a:xfrm>
            <a:custGeom>
              <a:avLst/>
              <a:gdLst/>
              <a:ahLst/>
              <a:cxnLst/>
              <a:rect l="l" t="t" r="r" b="b"/>
              <a:pathLst>
                <a:path w="14554" h="14548" extrusionOk="0">
                  <a:moveTo>
                    <a:pt x="14382" y="173"/>
                  </a:moveTo>
                  <a:lnTo>
                    <a:pt x="14382" y="14375"/>
                  </a:lnTo>
                  <a:lnTo>
                    <a:pt x="173" y="14375"/>
                  </a:lnTo>
                  <a:lnTo>
                    <a:pt x="173" y="173"/>
                  </a:lnTo>
                  <a:close/>
                  <a:moveTo>
                    <a:pt x="0" y="1"/>
                  </a:moveTo>
                  <a:lnTo>
                    <a:pt x="0" y="14547"/>
                  </a:lnTo>
                  <a:lnTo>
                    <a:pt x="14554" y="14547"/>
                  </a:lnTo>
                  <a:lnTo>
                    <a:pt x="14554"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7"/>
            <p:cNvSpPr/>
            <p:nvPr/>
          </p:nvSpPr>
          <p:spPr>
            <a:xfrm>
              <a:off x="4074301" y="6690508"/>
              <a:ext cx="672405" cy="647059"/>
            </a:xfrm>
            <a:custGeom>
              <a:avLst/>
              <a:gdLst/>
              <a:ahLst/>
              <a:cxnLst/>
              <a:rect l="l" t="t" r="r" b="b"/>
              <a:pathLst>
                <a:path w="14555" h="14548" extrusionOk="0">
                  <a:moveTo>
                    <a:pt x="14382" y="173"/>
                  </a:moveTo>
                  <a:lnTo>
                    <a:pt x="14382" y="14375"/>
                  </a:lnTo>
                  <a:lnTo>
                    <a:pt x="173" y="14375"/>
                  </a:lnTo>
                  <a:lnTo>
                    <a:pt x="173" y="173"/>
                  </a:lnTo>
                  <a:close/>
                  <a:moveTo>
                    <a:pt x="1" y="1"/>
                  </a:moveTo>
                  <a:lnTo>
                    <a:pt x="1" y="14547"/>
                  </a:lnTo>
                  <a:lnTo>
                    <a:pt x="14554" y="14547"/>
                  </a:lnTo>
                  <a:lnTo>
                    <a:pt x="14554"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7"/>
            <p:cNvSpPr/>
            <p:nvPr/>
          </p:nvSpPr>
          <p:spPr>
            <a:xfrm>
              <a:off x="4738387" y="6690508"/>
              <a:ext cx="672358" cy="647059"/>
            </a:xfrm>
            <a:custGeom>
              <a:avLst/>
              <a:gdLst/>
              <a:ahLst/>
              <a:cxnLst/>
              <a:rect l="l" t="t" r="r" b="b"/>
              <a:pathLst>
                <a:path w="14554" h="14548" extrusionOk="0">
                  <a:moveTo>
                    <a:pt x="14382" y="173"/>
                  </a:moveTo>
                  <a:lnTo>
                    <a:pt x="14382" y="14375"/>
                  </a:lnTo>
                  <a:lnTo>
                    <a:pt x="172" y="14375"/>
                  </a:lnTo>
                  <a:lnTo>
                    <a:pt x="172" y="173"/>
                  </a:lnTo>
                  <a:close/>
                  <a:moveTo>
                    <a:pt x="0" y="1"/>
                  </a:moveTo>
                  <a:lnTo>
                    <a:pt x="0" y="14547"/>
                  </a:lnTo>
                  <a:lnTo>
                    <a:pt x="14554" y="14547"/>
                  </a:lnTo>
                  <a:lnTo>
                    <a:pt x="14554"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7"/>
            <p:cNvSpPr/>
            <p:nvPr/>
          </p:nvSpPr>
          <p:spPr>
            <a:xfrm>
              <a:off x="5402750" y="6690508"/>
              <a:ext cx="672081" cy="647059"/>
            </a:xfrm>
            <a:custGeom>
              <a:avLst/>
              <a:gdLst/>
              <a:ahLst/>
              <a:cxnLst/>
              <a:rect l="l" t="t" r="r" b="b"/>
              <a:pathLst>
                <a:path w="14548" h="14548" extrusionOk="0">
                  <a:moveTo>
                    <a:pt x="14375" y="173"/>
                  </a:moveTo>
                  <a:lnTo>
                    <a:pt x="14375" y="14375"/>
                  </a:lnTo>
                  <a:lnTo>
                    <a:pt x="173" y="14375"/>
                  </a:lnTo>
                  <a:lnTo>
                    <a:pt x="173" y="173"/>
                  </a:lnTo>
                  <a:close/>
                  <a:moveTo>
                    <a:pt x="1" y="1"/>
                  </a:moveTo>
                  <a:lnTo>
                    <a:pt x="1" y="14547"/>
                  </a:lnTo>
                  <a:lnTo>
                    <a:pt x="14547" y="14547"/>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7"/>
            <p:cNvSpPr/>
            <p:nvPr/>
          </p:nvSpPr>
          <p:spPr>
            <a:xfrm>
              <a:off x="6066836" y="6690508"/>
              <a:ext cx="672035" cy="647059"/>
            </a:xfrm>
            <a:custGeom>
              <a:avLst/>
              <a:gdLst/>
              <a:ahLst/>
              <a:cxnLst/>
              <a:rect l="l" t="t" r="r" b="b"/>
              <a:pathLst>
                <a:path w="14547" h="14548" extrusionOk="0">
                  <a:moveTo>
                    <a:pt x="14375" y="173"/>
                  </a:moveTo>
                  <a:lnTo>
                    <a:pt x="14375" y="14375"/>
                  </a:lnTo>
                  <a:lnTo>
                    <a:pt x="172" y="14375"/>
                  </a:lnTo>
                  <a:lnTo>
                    <a:pt x="172" y="173"/>
                  </a:lnTo>
                  <a:close/>
                  <a:moveTo>
                    <a:pt x="0" y="1"/>
                  </a:moveTo>
                  <a:lnTo>
                    <a:pt x="0" y="14547"/>
                  </a:lnTo>
                  <a:lnTo>
                    <a:pt x="14547" y="14547"/>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7"/>
            <p:cNvSpPr/>
            <p:nvPr/>
          </p:nvSpPr>
          <p:spPr>
            <a:xfrm>
              <a:off x="-1238155" y="7329881"/>
              <a:ext cx="672035" cy="647326"/>
            </a:xfrm>
            <a:custGeom>
              <a:avLst/>
              <a:gdLst/>
              <a:ahLst/>
              <a:cxnLst/>
              <a:rect l="l" t="t" r="r" b="b"/>
              <a:pathLst>
                <a:path w="14547" h="14554" extrusionOk="0">
                  <a:moveTo>
                    <a:pt x="14374" y="172"/>
                  </a:moveTo>
                  <a:lnTo>
                    <a:pt x="14374" y="14382"/>
                  </a:lnTo>
                  <a:lnTo>
                    <a:pt x="172" y="14382"/>
                  </a:lnTo>
                  <a:lnTo>
                    <a:pt x="172" y="172"/>
                  </a:lnTo>
                  <a:close/>
                  <a:moveTo>
                    <a:pt x="0" y="0"/>
                  </a:moveTo>
                  <a:lnTo>
                    <a:pt x="0" y="14554"/>
                  </a:lnTo>
                  <a:lnTo>
                    <a:pt x="14547" y="14554"/>
                  </a:lnTo>
                  <a:lnTo>
                    <a:pt x="14547"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7"/>
            <p:cNvSpPr/>
            <p:nvPr/>
          </p:nvSpPr>
          <p:spPr>
            <a:xfrm>
              <a:off x="-574116" y="7329881"/>
              <a:ext cx="672081" cy="647326"/>
            </a:xfrm>
            <a:custGeom>
              <a:avLst/>
              <a:gdLst/>
              <a:ahLst/>
              <a:cxnLst/>
              <a:rect l="l" t="t" r="r" b="b"/>
              <a:pathLst>
                <a:path w="14548" h="14554" extrusionOk="0">
                  <a:moveTo>
                    <a:pt x="14375" y="172"/>
                  </a:moveTo>
                  <a:lnTo>
                    <a:pt x="14375" y="14382"/>
                  </a:lnTo>
                  <a:lnTo>
                    <a:pt x="173" y="14382"/>
                  </a:lnTo>
                  <a:lnTo>
                    <a:pt x="173" y="172"/>
                  </a:lnTo>
                  <a:close/>
                  <a:moveTo>
                    <a:pt x="0" y="0"/>
                  </a:moveTo>
                  <a:lnTo>
                    <a:pt x="0" y="14554"/>
                  </a:lnTo>
                  <a:lnTo>
                    <a:pt x="14547" y="14554"/>
                  </a:lnTo>
                  <a:lnTo>
                    <a:pt x="14547"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7"/>
            <p:cNvSpPr/>
            <p:nvPr/>
          </p:nvSpPr>
          <p:spPr>
            <a:xfrm>
              <a:off x="89924" y="7329881"/>
              <a:ext cx="672081" cy="647326"/>
            </a:xfrm>
            <a:custGeom>
              <a:avLst/>
              <a:gdLst/>
              <a:ahLst/>
              <a:cxnLst/>
              <a:rect l="l" t="t" r="r" b="b"/>
              <a:pathLst>
                <a:path w="14548" h="14554" extrusionOk="0">
                  <a:moveTo>
                    <a:pt x="14375" y="172"/>
                  </a:moveTo>
                  <a:lnTo>
                    <a:pt x="14375" y="14382"/>
                  </a:lnTo>
                  <a:lnTo>
                    <a:pt x="173" y="14382"/>
                  </a:lnTo>
                  <a:lnTo>
                    <a:pt x="173" y="172"/>
                  </a:lnTo>
                  <a:close/>
                  <a:moveTo>
                    <a:pt x="1" y="0"/>
                  </a:moveTo>
                  <a:lnTo>
                    <a:pt x="1" y="14554"/>
                  </a:lnTo>
                  <a:lnTo>
                    <a:pt x="14548" y="14554"/>
                  </a:lnTo>
                  <a:lnTo>
                    <a:pt x="14548"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7"/>
            <p:cNvSpPr/>
            <p:nvPr/>
          </p:nvSpPr>
          <p:spPr>
            <a:xfrm>
              <a:off x="754010" y="7329881"/>
              <a:ext cx="672081" cy="647326"/>
            </a:xfrm>
            <a:custGeom>
              <a:avLst/>
              <a:gdLst/>
              <a:ahLst/>
              <a:cxnLst/>
              <a:rect l="l" t="t" r="r" b="b"/>
              <a:pathLst>
                <a:path w="14548" h="14554" extrusionOk="0">
                  <a:moveTo>
                    <a:pt x="14375" y="172"/>
                  </a:moveTo>
                  <a:lnTo>
                    <a:pt x="14375" y="14382"/>
                  </a:lnTo>
                  <a:lnTo>
                    <a:pt x="173" y="14382"/>
                  </a:lnTo>
                  <a:lnTo>
                    <a:pt x="173" y="172"/>
                  </a:lnTo>
                  <a:close/>
                  <a:moveTo>
                    <a:pt x="0" y="0"/>
                  </a:moveTo>
                  <a:lnTo>
                    <a:pt x="0" y="14554"/>
                  </a:lnTo>
                  <a:lnTo>
                    <a:pt x="14547" y="14554"/>
                  </a:lnTo>
                  <a:lnTo>
                    <a:pt x="14547"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7"/>
            <p:cNvSpPr/>
            <p:nvPr/>
          </p:nvSpPr>
          <p:spPr>
            <a:xfrm>
              <a:off x="1418050" y="7329881"/>
              <a:ext cx="672405" cy="647326"/>
            </a:xfrm>
            <a:custGeom>
              <a:avLst/>
              <a:gdLst/>
              <a:ahLst/>
              <a:cxnLst/>
              <a:rect l="l" t="t" r="r" b="b"/>
              <a:pathLst>
                <a:path w="14555" h="14554" extrusionOk="0">
                  <a:moveTo>
                    <a:pt x="14382" y="172"/>
                  </a:moveTo>
                  <a:lnTo>
                    <a:pt x="14382" y="14382"/>
                  </a:lnTo>
                  <a:lnTo>
                    <a:pt x="173" y="14382"/>
                  </a:lnTo>
                  <a:lnTo>
                    <a:pt x="173" y="172"/>
                  </a:lnTo>
                  <a:close/>
                  <a:moveTo>
                    <a:pt x="1" y="0"/>
                  </a:moveTo>
                  <a:lnTo>
                    <a:pt x="1" y="14554"/>
                  </a:lnTo>
                  <a:lnTo>
                    <a:pt x="14554" y="14554"/>
                  </a:lnTo>
                  <a:lnTo>
                    <a:pt x="14554"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7"/>
            <p:cNvSpPr/>
            <p:nvPr/>
          </p:nvSpPr>
          <p:spPr>
            <a:xfrm>
              <a:off x="2082136" y="7329881"/>
              <a:ext cx="672358" cy="647326"/>
            </a:xfrm>
            <a:custGeom>
              <a:avLst/>
              <a:gdLst/>
              <a:ahLst/>
              <a:cxnLst/>
              <a:rect l="l" t="t" r="r" b="b"/>
              <a:pathLst>
                <a:path w="14554" h="14554" extrusionOk="0">
                  <a:moveTo>
                    <a:pt x="14382" y="172"/>
                  </a:moveTo>
                  <a:lnTo>
                    <a:pt x="14382" y="14382"/>
                  </a:lnTo>
                  <a:lnTo>
                    <a:pt x="173" y="14382"/>
                  </a:lnTo>
                  <a:lnTo>
                    <a:pt x="173" y="172"/>
                  </a:lnTo>
                  <a:close/>
                  <a:moveTo>
                    <a:pt x="0" y="0"/>
                  </a:moveTo>
                  <a:lnTo>
                    <a:pt x="0" y="14554"/>
                  </a:lnTo>
                  <a:lnTo>
                    <a:pt x="14554" y="14554"/>
                  </a:lnTo>
                  <a:lnTo>
                    <a:pt x="14554"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7"/>
            <p:cNvSpPr/>
            <p:nvPr/>
          </p:nvSpPr>
          <p:spPr>
            <a:xfrm>
              <a:off x="2746176" y="7329881"/>
              <a:ext cx="672405" cy="647326"/>
            </a:xfrm>
            <a:custGeom>
              <a:avLst/>
              <a:gdLst/>
              <a:ahLst/>
              <a:cxnLst/>
              <a:rect l="l" t="t" r="r" b="b"/>
              <a:pathLst>
                <a:path w="14555" h="14554" extrusionOk="0">
                  <a:moveTo>
                    <a:pt x="14382" y="172"/>
                  </a:moveTo>
                  <a:lnTo>
                    <a:pt x="14382" y="14382"/>
                  </a:lnTo>
                  <a:lnTo>
                    <a:pt x="173" y="14382"/>
                  </a:lnTo>
                  <a:lnTo>
                    <a:pt x="173" y="172"/>
                  </a:lnTo>
                  <a:close/>
                  <a:moveTo>
                    <a:pt x="1" y="0"/>
                  </a:moveTo>
                  <a:lnTo>
                    <a:pt x="1" y="14554"/>
                  </a:lnTo>
                  <a:lnTo>
                    <a:pt x="14554" y="14554"/>
                  </a:lnTo>
                  <a:lnTo>
                    <a:pt x="14554"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7"/>
            <p:cNvSpPr/>
            <p:nvPr/>
          </p:nvSpPr>
          <p:spPr>
            <a:xfrm>
              <a:off x="3410262" y="7329881"/>
              <a:ext cx="672358" cy="647326"/>
            </a:xfrm>
            <a:custGeom>
              <a:avLst/>
              <a:gdLst/>
              <a:ahLst/>
              <a:cxnLst/>
              <a:rect l="l" t="t" r="r" b="b"/>
              <a:pathLst>
                <a:path w="14554" h="14554" extrusionOk="0">
                  <a:moveTo>
                    <a:pt x="14382" y="172"/>
                  </a:moveTo>
                  <a:lnTo>
                    <a:pt x="14382" y="14382"/>
                  </a:lnTo>
                  <a:lnTo>
                    <a:pt x="173" y="14382"/>
                  </a:lnTo>
                  <a:lnTo>
                    <a:pt x="173" y="172"/>
                  </a:lnTo>
                  <a:close/>
                  <a:moveTo>
                    <a:pt x="0" y="0"/>
                  </a:moveTo>
                  <a:lnTo>
                    <a:pt x="0" y="14554"/>
                  </a:lnTo>
                  <a:lnTo>
                    <a:pt x="14554" y="14554"/>
                  </a:lnTo>
                  <a:lnTo>
                    <a:pt x="14554"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7"/>
            <p:cNvSpPr/>
            <p:nvPr/>
          </p:nvSpPr>
          <p:spPr>
            <a:xfrm>
              <a:off x="4074301" y="7329881"/>
              <a:ext cx="672405" cy="647326"/>
            </a:xfrm>
            <a:custGeom>
              <a:avLst/>
              <a:gdLst/>
              <a:ahLst/>
              <a:cxnLst/>
              <a:rect l="l" t="t" r="r" b="b"/>
              <a:pathLst>
                <a:path w="14555" h="14554" extrusionOk="0">
                  <a:moveTo>
                    <a:pt x="14382" y="172"/>
                  </a:moveTo>
                  <a:lnTo>
                    <a:pt x="14382" y="14382"/>
                  </a:lnTo>
                  <a:lnTo>
                    <a:pt x="173" y="14382"/>
                  </a:lnTo>
                  <a:lnTo>
                    <a:pt x="173" y="172"/>
                  </a:lnTo>
                  <a:close/>
                  <a:moveTo>
                    <a:pt x="1" y="0"/>
                  </a:moveTo>
                  <a:lnTo>
                    <a:pt x="1" y="14554"/>
                  </a:lnTo>
                  <a:lnTo>
                    <a:pt x="14554" y="14554"/>
                  </a:lnTo>
                  <a:lnTo>
                    <a:pt x="14554"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7"/>
            <p:cNvSpPr/>
            <p:nvPr/>
          </p:nvSpPr>
          <p:spPr>
            <a:xfrm>
              <a:off x="4738387" y="7329881"/>
              <a:ext cx="672358" cy="647326"/>
            </a:xfrm>
            <a:custGeom>
              <a:avLst/>
              <a:gdLst/>
              <a:ahLst/>
              <a:cxnLst/>
              <a:rect l="l" t="t" r="r" b="b"/>
              <a:pathLst>
                <a:path w="14554" h="14554" extrusionOk="0">
                  <a:moveTo>
                    <a:pt x="14382" y="172"/>
                  </a:moveTo>
                  <a:lnTo>
                    <a:pt x="14382" y="14382"/>
                  </a:lnTo>
                  <a:lnTo>
                    <a:pt x="172" y="14382"/>
                  </a:lnTo>
                  <a:lnTo>
                    <a:pt x="172" y="172"/>
                  </a:lnTo>
                  <a:close/>
                  <a:moveTo>
                    <a:pt x="0" y="0"/>
                  </a:moveTo>
                  <a:lnTo>
                    <a:pt x="0" y="14554"/>
                  </a:lnTo>
                  <a:lnTo>
                    <a:pt x="14554" y="14554"/>
                  </a:lnTo>
                  <a:lnTo>
                    <a:pt x="14554"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7"/>
            <p:cNvSpPr/>
            <p:nvPr/>
          </p:nvSpPr>
          <p:spPr>
            <a:xfrm>
              <a:off x="5402750" y="7329881"/>
              <a:ext cx="672081" cy="647326"/>
            </a:xfrm>
            <a:custGeom>
              <a:avLst/>
              <a:gdLst/>
              <a:ahLst/>
              <a:cxnLst/>
              <a:rect l="l" t="t" r="r" b="b"/>
              <a:pathLst>
                <a:path w="14548" h="14554" extrusionOk="0">
                  <a:moveTo>
                    <a:pt x="14375" y="172"/>
                  </a:moveTo>
                  <a:lnTo>
                    <a:pt x="14375" y="14382"/>
                  </a:lnTo>
                  <a:lnTo>
                    <a:pt x="173" y="14382"/>
                  </a:lnTo>
                  <a:lnTo>
                    <a:pt x="173" y="172"/>
                  </a:lnTo>
                  <a:close/>
                  <a:moveTo>
                    <a:pt x="1" y="0"/>
                  </a:moveTo>
                  <a:lnTo>
                    <a:pt x="1" y="14554"/>
                  </a:lnTo>
                  <a:lnTo>
                    <a:pt x="14547" y="14554"/>
                  </a:lnTo>
                  <a:lnTo>
                    <a:pt x="14547"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7"/>
            <p:cNvSpPr/>
            <p:nvPr/>
          </p:nvSpPr>
          <p:spPr>
            <a:xfrm>
              <a:off x="6066836" y="7329881"/>
              <a:ext cx="672035" cy="647326"/>
            </a:xfrm>
            <a:custGeom>
              <a:avLst/>
              <a:gdLst/>
              <a:ahLst/>
              <a:cxnLst/>
              <a:rect l="l" t="t" r="r" b="b"/>
              <a:pathLst>
                <a:path w="14547" h="14554" extrusionOk="0">
                  <a:moveTo>
                    <a:pt x="14375" y="172"/>
                  </a:moveTo>
                  <a:lnTo>
                    <a:pt x="14375" y="14382"/>
                  </a:lnTo>
                  <a:lnTo>
                    <a:pt x="172" y="14382"/>
                  </a:lnTo>
                  <a:lnTo>
                    <a:pt x="172" y="172"/>
                  </a:lnTo>
                  <a:close/>
                  <a:moveTo>
                    <a:pt x="0" y="0"/>
                  </a:moveTo>
                  <a:lnTo>
                    <a:pt x="0" y="14554"/>
                  </a:lnTo>
                  <a:lnTo>
                    <a:pt x="14547" y="14554"/>
                  </a:lnTo>
                  <a:lnTo>
                    <a:pt x="14547"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7"/>
            <p:cNvSpPr/>
            <p:nvPr/>
          </p:nvSpPr>
          <p:spPr>
            <a:xfrm>
              <a:off x="-1238155" y="9247913"/>
              <a:ext cx="672035" cy="647370"/>
            </a:xfrm>
            <a:custGeom>
              <a:avLst/>
              <a:gdLst/>
              <a:ahLst/>
              <a:cxnLst/>
              <a:rect l="l" t="t" r="r" b="b"/>
              <a:pathLst>
                <a:path w="14547" h="14555" extrusionOk="0">
                  <a:moveTo>
                    <a:pt x="14374" y="173"/>
                  </a:moveTo>
                  <a:lnTo>
                    <a:pt x="14374" y="14382"/>
                  </a:lnTo>
                  <a:lnTo>
                    <a:pt x="172" y="14382"/>
                  </a:lnTo>
                  <a:lnTo>
                    <a:pt x="172" y="173"/>
                  </a:lnTo>
                  <a:close/>
                  <a:moveTo>
                    <a:pt x="0" y="1"/>
                  </a:moveTo>
                  <a:lnTo>
                    <a:pt x="0" y="14554"/>
                  </a:lnTo>
                  <a:lnTo>
                    <a:pt x="14547" y="14554"/>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7"/>
            <p:cNvSpPr/>
            <p:nvPr/>
          </p:nvSpPr>
          <p:spPr>
            <a:xfrm>
              <a:off x="-574116" y="9247913"/>
              <a:ext cx="672081" cy="647370"/>
            </a:xfrm>
            <a:custGeom>
              <a:avLst/>
              <a:gdLst/>
              <a:ahLst/>
              <a:cxnLst/>
              <a:rect l="l" t="t" r="r" b="b"/>
              <a:pathLst>
                <a:path w="14548" h="14555" extrusionOk="0">
                  <a:moveTo>
                    <a:pt x="14375" y="173"/>
                  </a:moveTo>
                  <a:lnTo>
                    <a:pt x="14375" y="14382"/>
                  </a:lnTo>
                  <a:lnTo>
                    <a:pt x="173" y="14382"/>
                  </a:lnTo>
                  <a:lnTo>
                    <a:pt x="173" y="173"/>
                  </a:lnTo>
                  <a:close/>
                  <a:moveTo>
                    <a:pt x="0" y="1"/>
                  </a:moveTo>
                  <a:lnTo>
                    <a:pt x="0" y="14554"/>
                  </a:lnTo>
                  <a:lnTo>
                    <a:pt x="14547" y="14554"/>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7"/>
            <p:cNvSpPr/>
            <p:nvPr/>
          </p:nvSpPr>
          <p:spPr>
            <a:xfrm>
              <a:off x="89924" y="9247913"/>
              <a:ext cx="672081" cy="647370"/>
            </a:xfrm>
            <a:custGeom>
              <a:avLst/>
              <a:gdLst/>
              <a:ahLst/>
              <a:cxnLst/>
              <a:rect l="l" t="t" r="r" b="b"/>
              <a:pathLst>
                <a:path w="14548" h="14555" extrusionOk="0">
                  <a:moveTo>
                    <a:pt x="14375" y="173"/>
                  </a:moveTo>
                  <a:lnTo>
                    <a:pt x="14375" y="14382"/>
                  </a:lnTo>
                  <a:lnTo>
                    <a:pt x="173" y="14382"/>
                  </a:lnTo>
                  <a:lnTo>
                    <a:pt x="173" y="173"/>
                  </a:lnTo>
                  <a:close/>
                  <a:moveTo>
                    <a:pt x="1" y="1"/>
                  </a:moveTo>
                  <a:lnTo>
                    <a:pt x="1" y="14554"/>
                  </a:lnTo>
                  <a:lnTo>
                    <a:pt x="14548" y="14554"/>
                  </a:lnTo>
                  <a:lnTo>
                    <a:pt x="14548"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7"/>
            <p:cNvSpPr/>
            <p:nvPr/>
          </p:nvSpPr>
          <p:spPr>
            <a:xfrm>
              <a:off x="754010" y="9247913"/>
              <a:ext cx="672081" cy="647370"/>
            </a:xfrm>
            <a:custGeom>
              <a:avLst/>
              <a:gdLst/>
              <a:ahLst/>
              <a:cxnLst/>
              <a:rect l="l" t="t" r="r" b="b"/>
              <a:pathLst>
                <a:path w="14548" h="14555" extrusionOk="0">
                  <a:moveTo>
                    <a:pt x="14375" y="173"/>
                  </a:moveTo>
                  <a:lnTo>
                    <a:pt x="14375" y="14382"/>
                  </a:lnTo>
                  <a:lnTo>
                    <a:pt x="173" y="14382"/>
                  </a:lnTo>
                  <a:lnTo>
                    <a:pt x="173" y="173"/>
                  </a:lnTo>
                  <a:close/>
                  <a:moveTo>
                    <a:pt x="0" y="1"/>
                  </a:moveTo>
                  <a:lnTo>
                    <a:pt x="0" y="14554"/>
                  </a:lnTo>
                  <a:lnTo>
                    <a:pt x="14547" y="14554"/>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7"/>
            <p:cNvSpPr/>
            <p:nvPr/>
          </p:nvSpPr>
          <p:spPr>
            <a:xfrm>
              <a:off x="1418050" y="9247913"/>
              <a:ext cx="672405" cy="647370"/>
            </a:xfrm>
            <a:custGeom>
              <a:avLst/>
              <a:gdLst/>
              <a:ahLst/>
              <a:cxnLst/>
              <a:rect l="l" t="t" r="r" b="b"/>
              <a:pathLst>
                <a:path w="14555" h="14555" extrusionOk="0">
                  <a:moveTo>
                    <a:pt x="14382" y="173"/>
                  </a:moveTo>
                  <a:lnTo>
                    <a:pt x="14382" y="14382"/>
                  </a:lnTo>
                  <a:lnTo>
                    <a:pt x="173" y="14382"/>
                  </a:lnTo>
                  <a:lnTo>
                    <a:pt x="173" y="173"/>
                  </a:lnTo>
                  <a:close/>
                  <a:moveTo>
                    <a:pt x="1" y="1"/>
                  </a:moveTo>
                  <a:lnTo>
                    <a:pt x="1" y="14554"/>
                  </a:lnTo>
                  <a:lnTo>
                    <a:pt x="14554" y="14554"/>
                  </a:lnTo>
                  <a:lnTo>
                    <a:pt x="14554"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7"/>
            <p:cNvSpPr/>
            <p:nvPr/>
          </p:nvSpPr>
          <p:spPr>
            <a:xfrm>
              <a:off x="2082136" y="9247913"/>
              <a:ext cx="672358" cy="647370"/>
            </a:xfrm>
            <a:custGeom>
              <a:avLst/>
              <a:gdLst/>
              <a:ahLst/>
              <a:cxnLst/>
              <a:rect l="l" t="t" r="r" b="b"/>
              <a:pathLst>
                <a:path w="14554" h="14555" extrusionOk="0">
                  <a:moveTo>
                    <a:pt x="14382" y="173"/>
                  </a:moveTo>
                  <a:lnTo>
                    <a:pt x="14382" y="14382"/>
                  </a:lnTo>
                  <a:lnTo>
                    <a:pt x="173" y="14382"/>
                  </a:lnTo>
                  <a:lnTo>
                    <a:pt x="173" y="173"/>
                  </a:lnTo>
                  <a:close/>
                  <a:moveTo>
                    <a:pt x="0" y="1"/>
                  </a:moveTo>
                  <a:lnTo>
                    <a:pt x="0" y="14554"/>
                  </a:lnTo>
                  <a:lnTo>
                    <a:pt x="14554" y="14554"/>
                  </a:lnTo>
                  <a:lnTo>
                    <a:pt x="14554"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7"/>
            <p:cNvSpPr/>
            <p:nvPr/>
          </p:nvSpPr>
          <p:spPr>
            <a:xfrm>
              <a:off x="2746176" y="9247913"/>
              <a:ext cx="672405" cy="647370"/>
            </a:xfrm>
            <a:custGeom>
              <a:avLst/>
              <a:gdLst/>
              <a:ahLst/>
              <a:cxnLst/>
              <a:rect l="l" t="t" r="r" b="b"/>
              <a:pathLst>
                <a:path w="14555" h="14555" extrusionOk="0">
                  <a:moveTo>
                    <a:pt x="14382" y="173"/>
                  </a:moveTo>
                  <a:lnTo>
                    <a:pt x="14382" y="14382"/>
                  </a:lnTo>
                  <a:lnTo>
                    <a:pt x="173" y="14382"/>
                  </a:lnTo>
                  <a:lnTo>
                    <a:pt x="173" y="173"/>
                  </a:lnTo>
                  <a:close/>
                  <a:moveTo>
                    <a:pt x="1" y="1"/>
                  </a:moveTo>
                  <a:lnTo>
                    <a:pt x="1" y="14554"/>
                  </a:lnTo>
                  <a:lnTo>
                    <a:pt x="14554" y="14554"/>
                  </a:lnTo>
                  <a:lnTo>
                    <a:pt x="14554"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7"/>
            <p:cNvSpPr/>
            <p:nvPr/>
          </p:nvSpPr>
          <p:spPr>
            <a:xfrm>
              <a:off x="3410262" y="9247913"/>
              <a:ext cx="672358" cy="647370"/>
            </a:xfrm>
            <a:custGeom>
              <a:avLst/>
              <a:gdLst/>
              <a:ahLst/>
              <a:cxnLst/>
              <a:rect l="l" t="t" r="r" b="b"/>
              <a:pathLst>
                <a:path w="14554" h="14555" extrusionOk="0">
                  <a:moveTo>
                    <a:pt x="14382" y="173"/>
                  </a:moveTo>
                  <a:lnTo>
                    <a:pt x="14382" y="14382"/>
                  </a:lnTo>
                  <a:lnTo>
                    <a:pt x="173" y="14382"/>
                  </a:lnTo>
                  <a:lnTo>
                    <a:pt x="173" y="173"/>
                  </a:lnTo>
                  <a:close/>
                  <a:moveTo>
                    <a:pt x="0" y="1"/>
                  </a:moveTo>
                  <a:lnTo>
                    <a:pt x="0" y="14554"/>
                  </a:lnTo>
                  <a:lnTo>
                    <a:pt x="14554" y="14554"/>
                  </a:lnTo>
                  <a:lnTo>
                    <a:pt x="14554"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7"/>
            <p:cNvSpPr/>
            <p:nvPr/>
          </p:nvSpPr>
          <p:spPr>
            <a:xfrm>
              <a:off x="4074301" y="9247913"/>
              <a:ext cx="672405" cy="647370"/>
            </a:xfrm>
            <a:custGeom>
              <a:avLst/>
              <a:gdLst/>
              <a:ahLst/>
              <a:cxnLst/>
              <a:rect l="l" t="t" r="r" b="b"/>
              <a:pathLst>
                <a:path w="14555" h="14555" extrusionOk="0">
                  <a:moveTo>
                    <a:pt x="14382" y="173"/>
                  </a:moveTo>
                  <a:lnTo>
                    <a:pt x="14382" y="14382"/>
                  </a:lnTo>
                  <a:lnTo>
                    <a:pt x="173" y="14382"/>
                  </a:lnTo>
                  <a:lnTo>
                    <a:pt x="173" y="173"/>
                  </a:lnTo>
                  <a:close/>
                  <a:moveTo>
                    <a:pt x="1" y="1"/>
                  </a:moveTo>
                  <a:lnTo>
                    <a:pt x="1" y="14554"/>
                  </a:lnTo>
                  <a:lnTo>
                    <a:pt x="14554" y="14554"/>
                  </a:lnTo>
                  <a:lnTo>
                    <a:pt x="14554"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7"/>
            <p:cNvSpPr/>
            <p:nvPr/>
          </p:nvSpPr>
          <p:spPr>
            <a:xfrm>
              <a:off x="4738387" y="9247913"/>
              <a:ext cx="672358" cy="647370"/>
            </a:xfrm>
            <a:custGeom>
              <a:avLst/>
              <a:gdLst/>
              <a:ahLst/>
              <a:cxnLst/>
              <a:rect l="l" t="t" r="r" b="b"/>
              <a:pathLst>
                <a:path w="14554" h="14555" extrusionOk="0">
                  <a:moveTo>
                    <a:pt x="14382" y="173"/>
                  </a:moveTo>
                  <a:lnTo>
                    <a:pt x="14382" y="14382"/>
                  </a:lnTo>
                  <a:lnTo>
                    <a:pt x="172" y="14382"/>
                  </a:lnTo>
                  <a:lnTo>
                    <a:pt x="172" y="173"/>
                  </a:lnTo>
                  <a:close/>
                  <a:moveTo>
                    <a:pt x="0" y="1"/>
                  </a:moveTo>
                  <a:lnTo>
                    <a:pt x="0" y="14554"/>
                  </a:lnTo>
                  <a:lnTo>
                    <a:pt x="14554" y="14554"/>
                  </a:lnTo>
                  <a:lnTo>
                    <a:pt x="14554"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7"/>
            <p:cNvSpPr/>
            <p:nvPr/>
          </p:nvSpPr>
          <p:spPr>
            <a:xfrm>
              <a:off x="5402750" y="9247913"/>
              <a:ext cx="672081" cy="647370"/>
            </a:xfrm>
            <a:custGeom>
              <a:avLst/>
              <a:gdLst/>
              <a:ahLst/>
              <a:cxnLst/>
              <a:rect l="l" t="t" r="r" b="b"/>
              <a:pathLst>
                <a:path w="14548" h="14555" extrusionOk="0">
                  <a:moveTo>
                    <a:pt x="14375" y="173"/>
                  </a:moveTo>
                  <a:lnTo>
                    <a:pt x="14375" y="14382"/>
                  </a:lnTo>
                  <a:lnTo>
                    <a:pt x="173" y="14382"/>
                  </a:lnTo>
                  <a:lnTo>
                    <a:pt x="173" y="173"/>
                  </a:lnTo>
                  <a:close/>
                  <a:moveTo>
                    <a:pt x="1" y="1"/>
                  </a:moveTo>
                  <a:lnTo>
                    <a:pt x="1" y="14554"/>
                  </a:lnTo>
                  <a:lnTo>
                    <a:pt x="14547" y="14554"/>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7"/>
            <p:cNvSpPr/>
            <p:nvPr/>
          </p:nvSpPr>
          <p:spPr>
            <a:xfrm>
              <a:off x="6066836" y="9247913"/>
              <a:ext cx="672035" cy="647370"/>
            </a:xfrm>
            <a:custGeom>
              <a:avLst/>
              <a:gdLst/>
              <a:ahLst/>
              <a:cxnLst/>
              <a:rect l="l" t="t" r="r" b="b"/>
              <a:pathLst>
                <a:path w="14547" h="14555" extrusionOk="0">
                  <a:moveTo>
                    <a:pt x="14375" y="173"/>
                  </a:moveTo>
                  <a:lnTo>
                    <a:pt x="14375" y="14382"/>
                  </a:lnTo>
                  <a:lnTo>
                    <a:pt x="172" y="14382"/>
                  </a:lnTo>
                  <a:lnTo>
                    <a:pt x="172" y="173"/>
                  </a:lnTo>
                  <a:close/>
                  <a:moveTo>
                    <a:pt x="0" y="1"/>
                  </a:moveTo>
                  <a:lnTo>
                    <a:pt x="0" y="14554"/>
                  </a:lnTo>
                  <a:lnTo>
                    <a:pt x="14547" y="14554"/>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7"/>
            <p:cNvSpPr/>
            <p:nvPr/>
          </p:nvSpPr>
          <p:spPr>
            <a:xfrm>
              <a:off x="-1238155" y="8608584"/>
              <a:ext cx="672035" cy="647326"/>
            </a:xfrm>
            <a:custGeom>
              <a:avLst/>
              <a:gdLst/>
              <a:ahLst/>
              <a:cxnLst/>
              <a:rect l="l" t="t" r="r" b="b"/>
              <a:pathLst>
                <a:path w="14547" h="14554" extrusionOk="0">
                  <a:moveTo>
                    <a:pt x="14374" y="173"/>
                  </a:moveTo>
                  <a:lnTo>
                    <a:pt x="14374" y="14382"/>
                  </a:lnTo>
                  <a:lnTo>
                    <a:pt x="172" y="14382"/>
                  </a:lnTo>
                  <a:lnTo>
                    <a:pt x="172" y="173"/>
                  </a:lnTo>
                  <a:close/>
                  <a:moveTo>
                    <a:pt x="0" y="0"/>
                  </a:moveTo>
                  <a:lnTo>
                    <a:pt x="0" y="14554"/>
                  </a:lnTo>
                  <a:lnTo>
                    <a:pt x="14547" y="14554"/>
                  </a:lnTo>
                  <a:lnTo>
                    <a:pt x="14547"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7"/>
            <p:cNvSpPr/>
            <p:nvPr/>
          </p:nvSpPr>
          <p:spPr>
            <a:xfrm>
              <a:off x="-574116" y="8608584"/>
              <a:ext cx="672081" cy="647326"/>
            </a:xfrm>
            <a:custGeom>
              <a:avLst/>
              <a:gdLst/>
              <a:ahLst/>
              <a:cxnLst/>
              <a:rect l="l" t="t" r="r" b="b"/>
              <a:pathLst>
                <a:path w="14548" h="14554" extrusionOk="0">
                  <a:moveTo>
                    <a:pt x="14375" y="173"/>
                  </a:moveTo>
                  <a:lnTo>
                    <a:pt x="14375" y="14382"/>
                  </a:lnTo>
                  <a:lnTo>
                    <a:pt x="173" y="14382"/>
                  </a:lnTo>
                  <a:lnTo>
                    <a:pt x="173" y="173"/>
                  </a:lnTo>
                  <a:close/>
                  <a:moveTo>
                    <a:pt x="0" y="0"/>
                  </a:moveTo>
                  <a:lnTo>
                    <a:pt x="0" y="14554"/>
                  </a:lnTo>
                  <a:lnTo>
                    <a:pt x="14547" y="14554"/>
                  </a:lnTo>
                  <a:lnTo>
                    <a:pt x="14547"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7"/>
            <p:cNvSpPr/>
            <p:nvPr/>
          </p:nvSpPr>
          <p:spPr>
            <a:xfrm>
              <a:off x="89924" y="8608584"/>
              <a:ext cx="672081" cy="647326"/>
            </a:xfrm>
            <a:custGeom>
              <a:avLst/>
              <a:gdLst/>
              <a:ahLst/>
              <a:cxnLst/>
              <a:rect l="l" t="t" r="r" b="b"/>
              <a:pathLst>
                <a:path w="14548" h="14554" extrusionOk="0">
                  <a:moveTo>
                    <a:pt x="14375" y="173"/>
                  </a:moveTo>
                  <a:lnTo>
                    <a:pt x="14375" y="14382"/>
                  </a:lnTo>
                  <a:lnTo>
                    <a:pt x="173" y="14382"/>
                  </a:lnTo>
                  <a:lnTo>
                    <a:pt x="173" y="173"/>
                  </a:lnTo>
                  <a:close/>
                  <a:moveTo>
                    <a:pt x="1" y="0"/>
                  </a:moveTo>
                  <a:lnTo>
                    <a:pt x="1" y="14554"/>
                  </a:lnTo>
                  <a:lnTo>
                    <a:pt x="14548" y="14554"/>
                  </a:lnTo>
                  <a:lnTo>
                    <a:pt x="14548"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7"/>
            <p:cNvSpPr/>
            <p:nvPr/>
          </p:nvSpPr>
          <p:spPr>
            <a:xfrm>
              <a:off x="754010" y="8608584"/>
              <a:ext cx="672081" cy="647326"/>
            </a:xfrm>
            <a:custGeom>
              <a:avLst/>
              <a:gdLst/>
              <a:ahLst/>
              <a:cxnLst/>
              <a:rect l="l" t="t" r="r" b="b"/>
              <a:pathLst>
                <a:path w="14548" h="14554" extrusionOk="0">
                  <a:moveTo>
                    <a:pt x="14375" y="173"/>
                  </a:moveTo>
                  <a:lnTo>
                    <a:pt x="14375" y="14382"/>
                  </a:lnTo>
                  <a:lnTo>
                    <a:pt x="173" y="14382"/>
                  </a:lnTo>
                  <a:lnTo>
                    <a:pt x="173" y="173"/>
                  </a:lnTo>
                  <a:close/>
                  <a:moveTo>
                    <a:pt x="0" y="0"/>
                  </a:moveTo>
                  <a:lnTo>
                    <a:pt x="0" y="14554"/>
                  </a:lnTo>
                  <a:lnTo>
                    <a:pt x="14547" y="14554"/>
                  </a:lnTo>
                  <a:lnTo>
                    <a:pt x="14547"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7"/>
            <p:cNvSpPr/>
            <p:nvPr/>
          </p:nvSpPr>
          <p:spPr>
            <a:xfrm>
              <a:off x="1418050" y="8608584"/>
              <a:ext cx="672405" cy="647326"/>
            </a:xfrm>
            <a:custGeom>
              <a:avLst/>
              <a:gdLst/>
              <a:ahLst/>
              <a:cxnLst/>
              <a:rect l="l" t="t" r="r" b="b"/>
              <a:pathLst>
                <a:path w="14555" h="14554" extrusionOk="0">
                  <a:moveTo>
                    <a:pt x="14382" y="173"/>
                  </a:moveTo>
                  <a:lnTo>
                    <a:pt x="14382" y="14382"/>
                  </a:lnTo>
                  <a:lnTo>
                    <a:pt x="173" y="14382"/>
                  </a:lnTo>
                  <a:lnTo>
                    <a:pt x="173" y="173"/>
                  </a:lnTo>
                  <a:close/>
                  <a:moveTo>
                    <a:pt x="1" y="0"/>
                  </a:moveTo>
                  <a:lnTo>
                    <a:pt x="1" y="14554"/>
                  </a:lnTo>
                  <a:lnTo>
                    <a:pt x="14554" y="14554"/>
                  </a:lnTo>
                  <a:lnTo>
                    <a:pt x="14554"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7"/>
            <p:cNvSpPr/>
            <p:nvPr/>
          </p:nvSpPr>
          <p:spPr>
            <a:xfrm>
              <a:off x="2082136" y="8608584"/>
              <a:ext cx="672358" cy="647326"/>
            </a:xfrm>
            <a:custGeom>
              <a:avLst/>
              <a:gdLst/>
              <a:ahLst/>
              <a:cxnLst/>
              <a:rect l="l" t="t" r="r" b="b"/>
              <a:pathLst>
                <a:path w="14554" h="14554" extrusionOk="0">
                  <a:moveTo>
                    <a:pt x="14382" y="173"/>
                  </a:moveTo>
                  <a:lnTo>
                    <a:pt x="14382" y="14382"/>
                  </a:lnTo>
                  <a:lnTo>
                    <a:pt x="173" y="14382"/>
                  </a:lnTo>
                  <a:lnTo>
                    <a:pt x="173" y="173"/>
                  </a:lnTo>
                  <a:close/>
                  <a:moveTo>
                    <a:pt x="0" y="0"/>
                  </a:moveTo>
                  <a:lnTo>
                    <a:pt x="0" y="14554"/>
                  </a:lnTo>
                  <a:lnTo>
                    <a:pt x="14554" y="14554"/>
                  </a:lnTo>
                  <a:lnTo>
                    <a:pt x="14554"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7"/>
            <p:cNvSpPr/>
            <p:nvPr/>
          </p:nvSpPr>
          <p:spPr>
            <a:xfrm>
              <a:off x="2746176" y="8608584"/>
              <a:ext cx="672405" cy="647326"/>
            </a:xfrm>
            <a:custGeom>
              <a:avLst/>
              <a:gdLst/>
              <a:ahLst/>
              <a:cxnLst/>
              <a:rect l="l" t="t" r="r" b="b"/>
              <a:pathLst>
                <a:path w="14555" h="14554" extrusionOk="0">
                  <a:moveTo>
                    <a:pt x="14382" y="173"/>
                  </a:moveTo>
                  <a:lnTo>
                    <a:pt x="14382" y="14382"/>
                  </a:lnTo>
                  <a:lnTo>
                    <a:pt x="173" y="14382"/>
                  </a:lnTo>
                  <a:lnTo>
                    <a:pt x="173" y="173"/>
                  </a:lnTo>
                  <a:close/>
                  <a:moveTo>
                    <a:pt x="1" y="0"/>
                  </a:moveTo>
                  <a:lnTo>
                    <a:pt x="1" y="14554"/>
                  </a:lnTo>
                  <a:lnTo>
                    <a:pt x="14554" y="14554"/>
                  </a:lnTo>
                  <a:lnTo>
                    <a:pt x="14554"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7"/>
            <p:cNvSpPr/>
            <p:nvPr/>
          </p:nvSpPr>
          <p:spPr>
            <a:xfrm>
              <a:off x="3410262" y="8608584"/>
              <a:ext cx="672358" cy="647326"/>
            </a:xfrm>
            <a:custGeom>
              <a:avLst/>
              <a:gdLst/>
              <a:ahLst/>
              <a:cxnLst/>
              <a:rect l="l" t="t" r="r" b="b"/>
              <a:pathLst>
                <a:path w="14554" h="14554" extrusionOk="0">
                  <a:moveTo>
                    <a:pt x="14382" y="173"/>
                  </a:moveTo>
                  <a:lnTo>
                    <a:pt x="14382" y="14382"/>
                  </a:lnTo>
                  <a:lnTo>
                    <a:pt x="173" y="14382"/>
                  </a:lnTo>
                  <a:lnTo>
                    <a:pt x="173" y="173"/>
                  </a:lnTo>
                  <a:close/>
                  <a:moveTo>
                    <a:pt x="0" y="0"/>
                  </a:moveTo>
                  <a:lnTo>
                    <a:pt x="0" y="14554"/>
                  </a:lnTo>
                  <a:lnTo>
                    <a:pt x="14554" y="14554"/>
                  </a:lnTo>
                  <a:lnTo>
                    <a:pt x="14554"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7"/>
            <p:cNvSpPr/>
            <p:nvPr/>
          </p:nvSpPr>
          <p:spPr>
            <a:xfrm>
              <a:off x="4074301" y="8608584"/>
              <a:ext cx="672405" cy="647326"/>
            </a:xfrm>
            <a:custGeom>
              <a:avLst/>
              <a:gdLst/>
              <a:ahLst/>
              <a:cxnLst/>
              <a:rect l="l" t="t" r="r" b="b"/>
              <a:pathLst>
                <a:path w="14555" h="14554" extrusionOk="0">
                  <a:moveTo>
                    <a:pt x="14382" y="173"/>
                  </a:moveTo>
                  <a:lnTo>
                    <a:pt x="14382" y="14382"/>
                  </a:lnTo>
                  <a:lnTo>
                    <a:pt x="173" y="14382"/>
                  </a:lnTo>
                  <a:lnTo>
                    <a:pt x="173" y="173"/>
                  </a:lnTo>
                  <a:close/>
                  <a:moveTo>
                    <a:pt x="1" y="0"/>
                  </a:moveTo>
                  <a:lnTo>
                    <a:pt x="1" y="14554"/>
                  </a:lnTo>
                  <a:lnTo>
                    <a:pt x="14554" y="14554"/>
                  </a:lnTo>
                  <a:lnTo>
                    <a:pt x="14554"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7"/>
            <p:cNvSpPr/>
            <p:nvPr/>
          </p:nvSpPr>
          <p:spPr>
            <a:xfrm>
              <a:off x="4738387" y="8608584"/>
              <a:ext cx="672358" cy="647326"/>
            </a:xfrm>
            <a:custGeom>
              <a:avLst/>
              <a:gdLst/>
              <a:ahLst/>
              <a:cxnLst/>
              <a:rect l="l" t="t" r="r" b="b"/>
              <a:pathLst>
                <a:path w="14554" h="14554" extrusionOk="0">
                  <a:moveTo>
                    <a:pt x="14382" y="173"/>
                  </a:moveTo>
                  <a:lnTo>
                    <a:pt x="14382" y="14382"/>
                  </a:lnTo>
                  <a:lnTo>
                    <a:pt x="172" y="14382"/>
                  </a:lnTo>
                  <a:lnTo>
                    <a:pt x="172" y="173"/>
                  </a:lnTo>
                  <a:close/>
                  <a:moveTo>
                    <a:pt x="0" y="0"/>
                  </a:moveTo>
                  <a:lnTo>
                    <a:pt x="0" y="14554"/>
                  </a:lnTo>
                  <a:lnTo>
                    <a:pt x="14554" y="14554"/>
                  </a:lnTo>
                  <a:lnTo>
                    <a:pt x="14554"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7"/>
            <p:cNvSpPr/>
            <p:nvPr/>
          </p:nvSpPr>
          <p:spPr>
            <a:xfrm>
              <a:off x="5402750" y="8608584"/>
              <a:ext cx="672081" cy="647326"/>
            </a:xfrm>
            <a:custGeom>
              <a:avLst/>
              <a:gdLst/>
              <a:ahLst/>
              <a:cxnLst/>
              <a:rect l="l" t="t" r="r" b="b"/>
              <a:pathLst>
                <a:path w="14548" h="14554" extrusionOk="0">
                  <a:moveTo>
                    <a:pt x="14375" y="173"/>
                  </a:moveTo>
                  <a:lnTo>
                    <a:pt x="14375" y="14382"/>
                  </a:lnTo>
                  <a:lnTo>
                    <a:pt x="173" y="14382"/>
                  </a:lnTo>
                  <a:lnTo>
                    <a:pt x="173" y="173"/>
                  </a:lnTo>
                  <a:close/>
                  <a:moveTo>
                    <a:pt x="1" y="0"/>
                  </a:moveTo>
                  <a:lnTo>
                    <a:pt x="1" y="14554"/>
                  </a:lnTo>
                  <a:lnTo>
                    <a:pt x="14547" y="14554"/>
                  </a:lnTo>
                  <a:lnTo>
                    <a:pt x="14547"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7"/>
            <p:cNvSpPr/>
            <p:nvPr/>
          </p:nvSpPr>
          <p:spPr>
            <a:xfrm>
              <a:off x="6066836" y="8608584"/>
              <a:ext cx="672035" cy="647326"/>
            </a:xfrm>
            <a:custGeom>
              <a:avLst/>
              <a:gdLst/>
              <a:ahLst/>
              <a:cxnLst/>
              <a:rect l="l" t="t" r="r" b="b"/>
              <a:pathLst>
                <a:path w="14547" h="14554" extrusionOk="0">
                  <a:moveTo>
                    <a:pt x="14375" y="173"/>
                  </a:moveTo>
                  <a:lnTo>
                    <a:pt x="14375" y="14382"/>
                  </a:lnTo>
                  <a:lnTo>
                    <a:pt x="172" y="14382"/>
                  </a:lnTo>
                  <a:lnTo>
                    <a:pt x="172" y="173"/>
                  </a:lnTo>
                  <a:close/>
                  <a:moveTo>
                    <a:pt x="0" y="0"/>
                  </a:moveTo>
                  <a:lnTo>
                    <a:pt x="0" y="14554"/>
                  </a:lnTo>
                  <a:lnTo>
                    <a:pt x="14547" y="14554"/>
                  </a:lnTo>
                  <a:lnTo>
                    <a:pt x="14547"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7"/>
            <p:cNvSpPr/>
            <p:nvPr/>
          </p:nvSpPr>
          <p:spPr>
            <a:xfrm>
              <a:off x="6730711" y="5411805"/>
              <a:ext cx="672035" cy="647059"/>
            </a:xfrm>
            <a:custGeom>
              <a:avLst/>
              <a:gdLst/>
              <a:ahLst/>
              <a:cxnLst/>
              <a:rect l="l" t="t" r="r" b="b"/>
              <a:pathLst>
                <a:path w="14547" h="14548" extrusionOk="0">
                  <a:moveTo>
                    <a:pt x="14375" y="173"/>
                  </a:moveTo>
                  <a:lnTo>
                    <a:pt x="14375" y="14375"/>
                  </a:lnTo>
                  <a:lnTo>
                    <a:pt x="172" y="14375"/>
                  </a:lnTo>
                  <a:lnTo>
                    <a:pt x="172" y="173"/>
                  </a:lnTo>
                  <a:close/>
                  <a:moveTo>
                    <a:pt x="0" y="1"/>
                  </a:moveTo>
                  <a:lnTo>
                    <a:pt x="0" y="14547"/>
                  </a:lnTo>
                  <a:lnTo>
                    <a:pt x="14547" y="14547"/>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7"/>
            <p:cNvSpPr/>
            <p:nvPr/>
          </p:nvSpPr>
          <p:spPr>
            <a:xfrm>
              <a:off x="6730711" y="7969210"/>
              <a:ext cx="672035" cy="647370"/>
            </a:xfrm>
            <a:custGeom>
              <a:avLst/>
              <a:gdLst/>
              <a:ahLst/>
              <a:cxnLst/>
              <a:rect l="l" t="t" r="r" b="b"/>
              <a:pathLst>
                <a:path w="14547" h="14555" extrusionOk="0">
                  <a:moveTo>
                    <a:pt x="14375" y="173"/>
                  </a:moveTo>
                  <a:lnTo>
                    <a:pt x="14375" y="14382"/>
                  </a:lnTo>
                  <a:lnTo>
                    <a:pt x="172" y="14382"/>
                  </a:lnTo>
                  <a:lnTo>
                    <a:pt x="172" y="173"/>
                  </a:lnTo>
                  <a:close/>
                  <a:moveTo>
                    <a:pt x="0" y="1"/>
                  </a:moveTo>
                  <a:lnTo>
                    <a:pt x="0" y="14554"/>
                  </a:lnTo>
                  <a:lnTo>
                    <a:pt x="14547" y="14554"/>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7"/>
            <p:cNvSpPr/>
            <p:nvPr/>
          </p:nvSpPr>
          <p:spPr>
            <a:xfrm>
              <a:off x="6730711" y="6051178"/>
              <a:ext cx="672035" cy="647014"/>
            </a:xfrm>
            <a:custGeom>
              <a:avLst/>
              <a:gdLst/>
              <a:ahLst/>
              <a:cxnLst/>
              <a:rect l="l" t="t" r="r" b="b"/>
              <a:pathLst>
                <a:path w="14547" h="14547" extrusionOk="0">
                  <a:moveTo>
                    <a:pt x="14375" y="172"/>
                  </a:moveTo>
                  <a:lnTo>
                    <a:pt x="14375" y="14375"/>
                  </a:lnTo>
                  <a:lnTo>
                    <a:pt x="172" y="14375"/>
                  </a:lnTo>
                  <a:lnTo>
                    <a:pt x="172" y="172"/>
                  </a:lnTo>
                  <a:close/>
                  <a:moveTo>
                    <a:pt x="0" y="0"/>
                  </a:moveTo>
                  <a:lnTo>
                    <a:pt x="0" y="14547"/>
                  </a:lnTo>
                  <a:lnTo>
                    <a:pt x="14547" y="14547"/>
                  </a:lnTo>
                  <a:lnTo>
                    <a:pt x="14547"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7"/>
            <p:cNvSpPr/>
            <p:nvPr/>
          </p:nvSpPr>
          <p:spPr>
            <a:xfrm>
              <a:off x="6730711" y="6690508"/>
              <a:ext cx="672035" cy="647059"/>
            </a:xfrm>
            <a:custGeom>
              <a:avLst/>
              <a:gdLst/>
              <a:ahLst/>
              <a:cxnLst/>
              <a:rect l="l" t="t" r="r" b="b"/>
              <a:pathLst>
                <a:path w="14547" h="14548" extrusionOk="0">
                  <a:moveTo>
                    <a:pt x="14375" y="173"/>
                  </a:moveTo>
                  <a:lnTo>
                    <a:pt x="14375" y="14375"/>
                  </a:lnTo>
                  <a:lnTo>
                    <a:pt x="172" y="14375"/>
                  </a:lnTo>
                  <a:lnTo>
                    <a:pt x="172" y="173"/>
                  </a:lnTo>
                  <a:close/>
                  <a:moveTo>
                    <a:pt x="0" y="1"/>
                  </a:moveTo>
                  <a:lnTo>
                    <a:pt x="0" y="14547"/>
                  </a:lnTo>
                  <a:lnTo>
                    <a:pt x="14547" y="14547"/>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7"/>
            <p:cNvSpPr/>
            <p:nvPr/>
          </p:nvSpPr>
          <p:spPr>
            <a:xfrm>
              <a:off x="6730711" y="7329881"/>
              <a:ext cx="672035" cy="647326"/>
            </a:xfrm>
            <a:custGeom>
              <a:avLst/>
              <a:gdLst/>
              <a:ahLst/>
              <a:cxnLst/>
              <a:rect l="l" t="t" r="r" b="b"/>
              <a:pathLst>
                <a:path w="14547" h="14554" extrusionOk="0">
                  <a:moveTo>
                    <a:pt x="14375" y="172"/>
                  </a:moveTo>
                  <a:lnTo>
                    <a:pt x="14375" y="14382"/>
                  </a:lnTo>
                  <a:lnTo>
                    <a:pt x="172" y="14382"/>
                  </a:lnTo>
                  <a:lnTo>
                    <a:pt x="172" y="172"/>
                  </a:lnTo>
                  <a:close/>
                  <a:moveTo>
                    <a:pt x="0" y="0"/>
                  </a:moveTo>
                  <a:lnTo>
                    <a:pt x="0" y="14554"/>
                  </a:lnTo>
                  <a:lnTo>
                    <a:pt x="14547" y="14554"/>
                  </a:lnTo>
                  <a:lnTo>
                    <a:pt x="14547"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7"/>
            <p:cNvSpPr/>
            <p:nvPr/>
          </p:nvSpPr>
          <p:spPr>
            <a:xfrm>
              <a:off x="6730711" y="9247913"/>
              <a:ext cx="672035" cy="647370"/>
            </a:xfrm>
            <a:custGeom>
              <a:avLst/>
              <a:gdLst/>
              <a:ahLst/>
              <a:cxnLst/>
              <a:rect l="l" t="t" r="r" b="b"/>
              <a:pathLst>
                <a:path w="14547" h="14555" extrusionOk="0">
                  <a:moveTo>
                    <a:pt x="14375" y="173"/>
                  </a:moveTo>
                  <a:lnTo>
                    <a:pt x="14375" y="14382"/>
                  </a:lnTo>
                  <a:lnTo>
                    <a:pt x="172" y="14382"/>
                  </a:lnTo>
                  <a:lnTo>
                    <a:pt x="172" y="173"/>
                  </a:lnTo>
                  <a:close/>
                  <a:moveTo>
                    <a:pt x="0" y="1"/>
                  </a:moveTo>
                  <a:lnTo>
                    <a:pt x="0" y="14554"/>
                  </a:lnTo>
                  <a:lnTo>
                    <a:pt x="14547" y="14554"/>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7"/>
            <p:cNvSpPr/>
            <p:nvPr/>
          </p:nvSpPr>
          <p:spPr>
            <a:xfrm>
              <a:off x="6730711" y="8608584"/>
              <a:ext cx="672035" cy="647326"/>
            </a:xfrm>
            <a:custGeom>
              <a:avLst/>
              <a:gdLst/>
              <a:ahLst/>
              <a:cxnLst/>
              <a:rect l="l" t="t" r="r" b="b"/>
              <a:pathLst>
                <a:path w="14547" h="14554" extrusionOk="0">
                  <a:moveTo>
                    <a:pt x="14375" y="173"/>
                  </a:moveTo>
                  <a:lnTo>
                    <a:pt x="14375" y="14382"/>
                  </a:lnTo>
                  <a:lnTo>
                    <a:pt x="172" y="14382"/>
                  </a:lnTo>
                  <a:lnTo>
                    <a:pt x="172" y="173"/>
                  </a:lnTo>
                  <a:close/>
                  <a:moveTo>
                    <a:pt x="0" y="0"/>
                  </a:moveTo>
                  <a:lnTo>
                    <a:pt x="0" y="14554"/>
                  </a:lnTo>
                  <a:lnTo>
                    <a:pt x="14547" y="14554"/>
                  </a:lnTo>
                  <a:lnTo>
                    <a:pt x="14547"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7"/>
            <p:cNvSpPr/>
            <p:nvPr/>
          </p:nvSpPr>
          <p:spPr>
            <a:xfrm>
              <a:off x="-1238080" y="9887263"/>
              <a:ext cx="672035" cy="647370"/>
            </a:xfrm>
            <a:custGeom>
              <a:avLst/>
              <a:gdLst/>
              <a:ahLst/>
              <a:cxnLst/>
              <a:rect l="l" t="t" r="r" b="b"/>
              <a:pathLst>
                <a:path w="14547" h="14555" extrusionOk="0">
                  <a:moveTo>
                    <a:pt x="14374" y="173"/>
                  </a:moveTo>
                  <a:lnTo>
                    <a:pt x="14374" y="14382"/>
                  </a:lnTo>
                  <a:lnTo>
                    <a:pt x="172" y="14382"/>
                  </a:lnTo>
                  <a:lnTo>
                    <a:pt x="172" y="173"/>
                  </a:lnTo>
                  <a:close/>
                  <a:moveTo>
                    <a:pt x="0" y="1"/>
                  </a:moveTo>
                  <a:lnTo>
                    <a:pt x="0" y="14554"/>
                  </a:lnTo>
                  <a:lnTo>
                    <a:pt x="14547" y="14554"/>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7"/>
            <p:cNvSpPr/>
            <p:nvPr/>
          </p:nvSpPr>
          <p:spPr>
            <a:xfrm>
              <a:off x="-574041" y="9887263"/>
              <a:ext cx="672081" cy="647370"/>
            </a:xfrm>
            <a:custGeom>
              <a:avLst/>
              <a:gdLst/>
              <a:ahLst/>
              <a:cxnLst/>
              <a:rect l="l" t="t" r="r" b="b"/>
              <a:pathLst>
                <a:path w="14548" h="14555" extrusionOk="0">
                  <a:moveTo>
                    <a:pt x="14375" y="173"/>
                  </a:moveTo>
                  <a:lnTo>
                    <a:pt x="14375" y="14382"/>
                  </a:lnTo>
                  <a:lnTo>
                    <a:pt x="173" y="14382"/>
                  </a:lnTo>
                  <a:lnTo>
                    <a:pt x="173" y="173"/>
                  </a:lnTo>
                  <a:close/>
                  <a:moveTo>
                    <a:pt x="0" y="1"/>
                  </a:moveTo>
                  <a:lnTo>
                    <a:pt x="0" y="14554"/>
                  </a:lnTo>
                  <a:lnTo>
                    <a:pt x="14547" y="14554"/>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7"/>
            <p:cNvSpPr/>
            <p:nvPr/>
          </p:nvSpPr>
          <p:spPr>
            <a:xfrm>
              <a:off x="89999" y="9887263"/>
              <a:ext cx="672081" cy="647370"/>
            </a:xfrm>
            <a:custGeom>
              <a:avLst/>
              <a:gdLst/>
              <a:ahLst/>
              <a:cxnLst/>
              <a:rect l="l" t="t" r="r" b="b"/>
              <a:pathLst>
                <a:path w="14548" h="14555" extrusionOk="0">
                  <a:moveTo>
                    <a:pt x="14375" y="173"/>
                  </a:moveTo>
                  <a:lnTo>
                    <a:pt x="14375" y="14382"/>
                  </a:lnTo>
                  <a:lnTo>
                    <a:pt x="173" y="14382"/>
                  </a:lnTo>
                  <a:lnTo>
                    <a:pt x="173" y="173"/>
                  </a:lnTo>
                  <a:close/>
                  <a:moveTo>
                    <a:pt x="1" y="1"/>
                  </a:moveTo>
                  <a:lnTo>
                    <a:pt x="1" y="14554"/>
                  </a:lnTo>
                  <a:lnTo>
                    <a:pt x="14548" y="14554"/>
                  </a:lnTo>
                  <a:lnTo>
                    <a:pt x="14548"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7"/>
            <p:cNvSpPr/>
            <p:nvPr/>
          </p:nvSpPr>
          <p:spPr>
            <a:xfrm>
              <a:off x="754085" y="9887263"/>
              <a:ext cx="672081" cy="647370"/>
            </a:xfrm>
            <a:custGeom>
              <a:avLst/>
              <a:gdLst/>
              <a:ahLst/>
              <a:cxnLst/>
              <a:rect l="l" t="t" r="r" b="b"/>
              <a:pathLst>
                <a:path w="14548" h="14555" extrusionOk="0">
                  <a:moveTo>
                    <a:pt x="14375" y="173"/>
                  </a:moveTo>
                  <a:lnTo>
                    <a:pt x="14375" y="14382"/>
                  </a:lnTo>
                  <a:lnTo>
                    <a:pt x="173" y="14382"/>
                  </a:lnTo>
                  <a:lnTo>
                    <a:pt x="173" y="173"/>
                  </a:lnTo>
                  <a:close/>
                  <a:moveTo>
                    <a:pt x="0" y="1"/>
                  </a:moveTo>
                  <a:lnTo>
                    <a:pt x="0" y="14554"/>
                  </a:lnTo>
                  <a:lnTo>
                    <a:pt x="14547" y="14554"/>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7"/>
            <p:cNvSpPr/>
            <p:nvPr/>
          </p:nvSpPr>
          <p:spPr>
            <a:xfrm>
              <a:off x="1418125" y="9887263"/>
              <a:ext cx="672405" cy="647370"/>
            </a:xfrm>
            <a:custGeom>
              <a:avLst/>
              <a:gdLst/>
              <a:ahLst/>
              <a:cxnLst/>
              <a:rect l="l" t="t" r="r" b="b"/>
              <a:pathLst>
                <a:path w="14555" h="14555" extrusionOk="0">
                  <a:moveTo>
                    <a:pt x="14382" y="173"/>
                  </a:moveTo>
                  <a:lnTo>
                    <a:pt x="14382" y="14382"/>
                  </a:lnTo>
                  <a:lnTo>
                    <a:pt x="173" y="14382"/>
                  </a:lnTo>
                  <a:lnTo>
                    <a:pt x="173" y="173"/>
                  </a:lnTo>
                  <a:close/>
                  <a:moveTo>
                    <a:pt x="1" y="1"/>
                  </a:moveTo>
                  <a:lnTo>
                    <a:pt x="1" y="14554"/>
                  </a:lnTo>
                  <a:lnTo>
                    <a:pt x="14554" y="14554"/>
                  </a:lnTo>
                  <a:lnTo>
                    <a:pt x="14554"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7"/>
            <p:cNvSpPr/>
            <p:nvPr/>
          </p:nvSpPr>
          <p:spPr>
            <a:xfrm>
              <a:off x="2082211" y="9887263"/>
              <a:ext cx="672358" cy="647370"/>
            </a:xfrm>
            <a:custGeom>
              <a:avLst/>
              <a:gdLst/>
              <a:ahLst/>
              <a:cxnLst/>
              <a:rect l="l" t="t" r="r" b="b"/>
              <a:pathLst>
                <a:path w="14554" h="14555" extrusionOk="0">
                  <a:moveTo>
                    <a:pt x="14382" y="173"/>
                  </a:moveTo>
                  <a:lnTo>
                    <a:pt x="14382" y="14382"/>
                  </a:lnTo>
                  <a:lnTo>
                    <a:pt x="173" y="14382"/>
                  </a:lnTo>
                  <a:lnTo>
                    <a:pt x="173" y="173"/>
                  </a:lnTo>
                  <a:close/>
                  <a:moveTo>
                    <a:pt x="0" y="1"/>
                  </a:moveTo>
                  <a:lnTo>
                    <a:pt x="0" y="14554"/>
                  </a:lnTo>
                  <a:lnTo>
                    <a:pt x="14554" y="14554"/>
                  </a:lnTo>
                  <a:lnTo>
                    <a:pt x="14554"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7"/>
            <p:cNvSpPr/>
            <p:nvPr/>
          </p:nvSpPr>
          <p:spPr>
            <a:xfrm>
              <a:off x="2746251" y="9887263"/>
              <a:ext cx="672405" cy="647370"/>
            </a:xfrm>
            <a:custGeom>
              <a:avLst/>
              <a:gdLst/>
              <a:ahLst/>
              <a:cxnLst/>
              <a:rect l="l" t="t" r="r" b="b"/>
              <a:pathLst>
                <a:path w="14555" h="14555" extrusionOk="0">
                  <a:moveTo>
                    <a:pt x="14382" y="173"/>
                  </a:moveTo>
                  <a:lnTo>
                    <a:pt x="14382" y="14382"/>
                  </a:lnTo>
                  <a:lnTo>
                    <a:pt x="173" y="14382"/>
                  </a:lnTo>
                  <a:lnTo>
                    <a:pt x="173" y="173"/>
                  </a:lnTo>
                  <a:close/>
                  <a:moveTo>
                    <a:pt x="1" y="1"/>
                  </a:moveTo>
                  <a:lnTo>
                    <a:pt x="1" y="14554"/>
                  </a:lnTo>
                  <a:lnTo>
                    <a:pt x="14554" y="14554"/>
                  </a:lnTo>
                  <a:lnTo>
                    <a:pt x="14554"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7"/>
            <p:cNvSpPr/>
            <p:nvPr/>
          </p:nvSpPr>
          <p:spPr>
            <a:xfrm>
              <a:off x="3410337" y="9887263"/>
              <a:ext cx="672358" cy="647370"/>
            </a:xfrm>
            <a:custGeom>
              <a:avLst/>
              <a:gdLst/>
              <a:ahLst/>
              <a:cxnLst/>
              <a:rect l="l" t="t" r="r" b="b"/>
              <a:pathLst>
                <a:path w="14554" h="14555" extrusionOk="0">
                  <a:moveTo>
                    <a:pt x="14382" y="173"/>
                  </a:moveTo>
                  <a:lnTo>
                    <a:pt x="14382" y="14382"/>
                  </a:lnTo>
                  <a:lnTo>
                    <a:pt x="173" y="14382"/>
                  </a:lnTo>
                  <a:lnTo>
                    <a:pt x="173" y="173"/>
                  </a:lnTo>
                  <a:close/>
                  <a:moveTo>
                    <a:pt x="0" y="1"/>
                  </a:moveTo>
                  <a:lnTo>
                    <a:pt x="0" y="14554"/>
                  </a:lnTo>
                  <a:lnTo>
                    <a:pt x="14554" y="14554"/>
                  </a:lnTo>
                  <a:lnTo>
                    <a:pt x="14554"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7"/>
            <p:cNvSpPr/>
            <p:nvPr/>
          </p:nvSpPr>
          <p:spPr>
            <a:xfrm>
              <a:off x="4074376" y="9887263"/>
              <a:ext cx="672405" cy="647370"/>
            </a:xfrm>
            <a:custGeom>
              <a:avLst/>
              <a:gdLst/>
              <a:ahLst/>
              <a:cxnLst/>
              <a:rect l="l" t="t" r="r" b="b"/>
              <a:pathLst>
                <a:path w="14555" h="14555" extrusionOk="0">
                  <a:moveTo>
                    <a:pt x="14382" y="173"/>
                  </a:moveTo>
                  <a:lnTo>
                    <a:pt x="14382" y="14382"/>
                  </a:lnTo>
                  <a:lnTo>
                    <a:pt x="173" y="14382"/>
                  </a:lnTo>
                  <a:lnTo>
                    <a:pt x="173" y="173"/>
                  </a:lnTo>
                  <a:close/>
                  <a:moveTo>
                    <a:pt x="1" y="1"/>
                  </a:moveTo>
                  <a:lnTo>
                    <a:pt x="1" y="14554"/>
                  </a:lnTo>
                  <a:lnTo>
                    <a:pt x="14554" y="14554"/>
                  </a:lnTo>
                  <a:lnTo>
                    <a:pt x="14554"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7"/>
            <p:cNvSpPr/>
            <p:nvPr/>
          </p:nvSpPr>
          <p:spPr>
            <a:xfrm>
              <a:off x="4738462" y="9887263"/>
              <a:ext cx="672358" cy="647370"/>
            </a:xfrm>
            <a:custGeom>
              <a:avLst/>
              <a:gdLst/>
              <a:ahLst/>
              <a:cxnLst/>
              <a:rect l="l" t="t" r="r" b="b"/>
              <a:pathLst>
                <a:path w="14554" h="14555" extrusionOk="0">
                  <a:moveTo>
                    <a:pt x="14382" y="173"/>
                  </a:moveTo>
                  <a:lnTo>
                    <a:pt x="14382" y="14382"/>
                  </a:lnTo>
                  <a:lnTo>
                    <a:pt x="172" y="14382"/>
                  </a:lnTo>
                  <a:lnTo>
                    <a:pt x="172" y="173"/>
                  </a:lnTo>
                  <a:close/>
                  <a:moveTo>
                    <a:pt x="0" y="1"/>
                  </a:moveTo>
                  <a:lnTo>
                    <a:pt x="0" y="14554"/>
                  </a:lnTo>
                  <a:lnTo>
                    <a:pt x="14554" y="14554"/>
                  </a:lnTo>
                  <a:lnTo>
                    <a:pt x="14554"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7"/>
            <p:cNvSpPr/>
            <p:nvPr/>
          </p:nvSpPr>
          <p:spPr>
            <a:xfrm>
              <a:off x="5402825" y="9887263"/>
              <a:ext cx="672081" cy="647370"/>
            </a:xfrm>
            <a:custGeom>
              <a:avLst/>
              <a:gdLst/>
              <a:ahLst/>
              <a:cxnLst/>
              <a:rect l="l" t="t" r="r" b="b"/>
              <a:pathLst>
                <a:path w="14548" h="14555" extrusionOk="0">
                  <a:moveTo>
                    <a:pt x="14375" y="173"/>
                  </a:moveTo>
                  <a:lnTo>
                    <a:pt x="14375" y="14382"/>
                  </a:lnTo>
                  <a:lnTo>
                    <a:pt x="173" y="14382"/>
                  </a:lnTo>
                  <a:lnTo>
                    <a:pt x="173" y="173"/>
                  </a:lnTo>
                  <a:close/>
                  <a:moveTo>
                    <a:pt x="1" y="1"/>
                  </a:moveTo>
                  <a:lnTo>
                    <a:pt x="1" y="14554"/>
                  </a:lnTo>
                  <a:lnTo>
                    <a:pt x="14547" y="14554"/>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7"/>
            <p:cNvSpPr/>
            <p:nvPr/>
          </p:nvSpPr>
          <p:spPr>
            <a:xfrm>
              <a:off x="6066911" y="9887263"/>
              <a:ext cx="672035" cy="647370"/>
            </a:xfrm>
            <a:custGeom>
              <a:avLst/>
              <a:gdLst/>
              <a:ahLst/>
              <a:cxnLst/>
              <a:rect l="l" t="t" r="r" b="b"/>
              <a:pathLst>
                <a:path w="14547" h="14555" extrusionOk="0">
                  <a:moveTo>
                    <a:pt x="14375" y="173"/>
                  </a:moveTo>
                  <a:lnTo>
                    <a:pt x="14375" y="14382"/>
                  </a:lnTo>
                  <a:lnTo>
                    <a:pt x="172" y="14382"/>
                  </a:lnTo>
                  <a:lnTo>
                    <a:pt x="172" y="173"/>
                  </a:lnTo>
                  <a:close/>
                  <a:moveTo>
                    <a:pt x="0" y="1"/>
                  </a:moveTo>
                  <a:lnTo>
                    <a:pt x="0" y="14554"/>
                  </a:lnTo>
                  <a:lnTo>
                    <a:pt x="14547" y="14554"/>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7"/>
            <p:cNvSpPr/>
            <p:nvPr/>
          </p:nvSpPr>
          <p:spPr>
            <a:xfrm>
              <a:off x="6730786" y="9887263"/>
              <a:ext cx="672035" cy="647370"/>
            </a:xfrm>
            <a:custGeom>
              <a:avLst/>
              <a:gdLst/>
              <a:ahLst/>
              <a:cxnLst/>
              <a:rect l="l" t="t" r="r" b="b"/>
              <a:pathLst>
                <a:path w="14547" h="14555" extrusionOk="0">
                  <a:moveTo>
                    <a:pt x="14375" y="173"/>
                  </a:moveTo>
                  <a:lnTo>
                    <a:pt x="14375" y="14382"/>
                  </a:lnTo>
                  <a:lnTo>
                    <a:pt x="172" y="14382"/>
                  </a:lnTo>
                  <a:lnTo>
                    <a:pt x="172" y="173"/>
                  </a:lnTo>
                  <a:close/>
                  <a:moveTo>
                    <a:pt x="0" y="1"/>
                  </a:moveTo>
                  <a:lnTo>
                    <a:pt x="0" y="14554"/>
                  </a:lnTo>
                  <a:lnTo>
                    <a:pt x="14547" y="14554"/>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7"/>
            <p:cNvSpPr/>
            <p:nvPr/>
          </p:nvSpPr>
          <p:spPr>
            <a:xfrm>
              <a:off x="7395036" y="5411805"/>
              <a:ext cx="672035" cy="647059"/>
            </a:xfrm>
            <a:custGeom>
              <a:avLst/>
              <a:gdLst/>
              <a:ahLst/>
              <a:cxnLst/>
              <a:rect l="l" t="t" r="r" b="b"/>
              <a:pathLst>
                <a:path w="14547" h="14548" extrusionOk="0">
                  <a:moveTo>
                    <a:pt x="14375" y="173"/>
                  </a:moveTo>
                  <a:lnTo>
                    <a:pt x="14375" y="14375"/>
                  </a:lnTo>
                  <a:lnTo>
                    <a:pt x="172" y="14375"/>
                  </a:lnTo>
                  <a:lnTo>
                    <a:pt x="172" y="173"/>
                  </a:lnTo>
                  <a:close/>
                  <a:moveTo>
                    <a:pt x="0" y="1"/>
                  </a:moveTo>
                  <a:lnTo>
                    <a:pt x="0" y="14547"/>
                  </a:lnTo>
                  <a:lnTo>
                    <a:pt x="14547" y="14547"/>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7"/>
            <p:cNvSpPr/>
            <p:nvPr/>
          </p:nvSpPr>
          <p:spPr>
            <a:xfrm>
              <a:off x="7395036" y="7969210"/>
              <a:ext cx="672035" cy="647370"/>
            </a:xfrm>
            <a:custGeom>
              <a:avLst/>
              <a:gdLst/>
              <a:ahLst/>
              <a:cxnLst/>
              <a:rect l="l" t="t" r="r" b="b"/>
              <a:pathLst>
                <a:path w="14547" h="14555" extrusionOk="0">
                  <a:moveTo>
                    <a:pt x="14375" y="173"/>
                  </a:moveTo>
                  <a:lnTo>
                    <a:pt x="14375" y="14382"/>
                  </a:lnTo>
                  <a:lnTo>
                    <a:pt x="172" y="14382"/>
                  </a:lnTo>
                  <a:lnTo>
                    <a:pt x="172" y="173"/>
                  </a:lnTo>
                  <a:close/>
                  <a:moveTo>
                    <a:pt x="0" y="1"/>
                  </a:moveTo>
                  <a:lnTo>
                    <a:pt x="0" y="14554"/>
                  </a:lnTo>
                  <a:lnTo>
                    <a:pt x="14547" y="14554"/>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7"/>
            <p:cNvSpPr/>
            <p:nvPr/>
          </p:nvSpPr>
          <p:spPr>
            <a:xfrm>
              <a:off x="7395036" y="6051178"/>
              <a:ext cx="672035" cy="647014"/>
            </a:xfrm>
            <a:custGeom>
              <a:avLst/>
              <a:gdLst/>
              <a:ahLst/>
              <a:cxnLst/>
              <a:rect l="l" t="t" r="r" b="b"/>
              <a:pathLst>
                <a:path w="14547" h="14547" extrusionOk="0">
                  <a:moveTo>
                    <a:pt x="14375" y="172"/>
                  </a:moveTo>
                  <a:lnTo>
                    <a:pt x="14375" y="14375"/>
                  </a:lnTo>
                  <a:lnTo>
                    <a:pt x="172" y="14375"/>
                  </a:lnTo>
                  <a:lnTo>
                    <a:pt x="172" y="172"/>
                  </a:lnTo>
                  <a:close/>
                  <a:moveTo>
                    <a:pt x="0" y="0"/>
                  </a:moveTo>
                  <a:lnTo>
                    <a:pt x="0" y="14547"/>
                  </a:lnTo>
                  <a:lnTo>
                    <a:pt x="14547" y="14547"/>
                  </a:lnTo>
                  <a:lnTo>
                    <a:pt x="14547"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7"/>
            <p:cNvSpPr/>
            <p:nvPr/>
          </p:nvSpPr>
          <p:spPr>
            <a:xfrm>
              <a:off x="7395036" y="6690508"/>
              <a:ext cx="672035" cy="647059"/>
            </a:xfrm>
            <a:custGeom>
              <a:avLst/>
              <a:gdLst/>
              <a:ahLst/>
              <a:cxnLst/>
              <a:rect l="l" t="t" r="r" b="b"/>
              <a:pathLst>
                <a:path w="14547" h="14548" extrusionOk="0">
                  <a:moveTo>
                    <a:pt x="14375" y="173"/>
                  </a:moveTo>
                  <a:lnTo>
                    <a:pt x="14375" y="14375"/>
                  </a:lnTo>
                  <a:lnTo>
                    <a:pt x="172" y="14375"/>
                  </a:lnTo>
                  <a:lnTo>
                    <a:pt x="172" y="173"/>
                  </a:lnTo>
                  <a:close/>
                  <a:moveTo>
                    <a:pt x="0" y="1"/>
                  </a:moveTo>
                  <a:lnTo>
                    <a:pt x="0" y="14547"/>
                  </a:lnTo>
                  <a:lnTo>
                    <a:pt x="14547" y="14547"/>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7"/>
            <p:cNvSpPr/>
            <p:nvPr/>
          </p:nvSpPr>
          <p:spPr>
            <a:xfrm>
              <a:off x="7395036" y="7329881"/>
              <a:ext cx="672035" cy="647326"/>
            </a:xfrm>
            <a:custGeom>
              <a:avLst/>
              <a:gdLst/>
              <a:ahLst/>
              <a:cxnLst/>
              <a:rect l="l" t="t" r="r" b="b"/>
              <a:pathLst>
                <a:path w="14547" h="14554" extrusionOk="0">
                  <a:moveTo>
                    <a:pt x="14375" y="172"/>
                  </a:moveTo>
                  <a:lnTo>
                    <a:pt x="14375" y="14382"/>
                  </a:lnTo>
                  <a:lnTo>
                    <a:pt x="172" y="14382"/>
                  </a:lnTo>
                  <a:lnTo>
                    <a:pt x="172" y="172"/>
                  </a:lnTo>
                  <a:close/>
                  <a:moveTo>
                    <a:pt x="0" y="0"/>
                  </a:moveTo>
                  <a:lnTo>
                    <a:pt x="0" y="14554"/>
                  </a:lnTo>
                  <a:lnTo>
                    <a:pt x="14547" y="14554"/>
                  </a:lnTo>
                  <a:lnTo>
                    <a:pt x="14547"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7"/>
            <p:cNvSpPr/>
            <p:nvPr/>
          </p:nvSpPr>
          <p:spPr>
            <a:xfrm>
              <a:off x="7395036" y="9247913"/>
              <a:ext cx="672035" cy="647370"/>
            </a:xfrm>
            <a:custGeom>
              <a:avLst/>
              <a:gdLst/>
              <a:ahLst/>
              <a:cxnLst/>
              <a:rect l="l" t="t" r="r" b="b"/>
              <a:pathLst>
                <a:path w="14547" h="14555" extrusionOk="0">
                  <a:moveTo>
                    <a:pt x="14375" y="173"/>
                  </a:moveTo>
                  <a:lnTo>
                    <a:pt x="14375" y="14382"/>
                  </a:lnTo>
                  <a:lnTo>
                    <a:pt x="172" y="14382"/>
                  </a:lnTo>
                  <a:lnTo>
                    <a:pt x="172" y="173"/>
                  </a:lnTo>
                  <a:close/>
                  <a:moveTo>
                    <a:pt x="0" y="1"/>
                  </a:moveTo>
                  <a:lnTo>
                    <a:pt x="0" y="14554"/>
                  </a:lnTo>
                  <a:lnTo>
                    <a:pt x="14547" y="14554"/>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7"/>
            <p:cNvSpPr/>
            <p:nvPr/>
          </p:nvSpPr>
          <p:spPr>
            <a:xfrm>
              <a:off x="7395036" y="8608584"/>
              <a:ext cx="672035" cy="647326"/>
            </a:xfrm>
            <a:custGeom>
              <a:avLst/>
              <a:gdLst/>
              <a:ahLst/>
              <a:cxnLst/>
              <a:rect l="l" t="t" r="r" b="b"/>
              <a:pathLst>
                <a:path w="14547" h="14554" extrusionOk="0">
                  <a:moveTo>
                    <a:pt x="14375" y="173"/>
                  </a:moveTo>
                  <a:lnTo>
                    <a:pt x="14375" y="14382"/>
                  </a:lnTo>
                  <a:lnTo>
                    <a:pt x="172" y="14382"/>
                  </a:lnTo>
                  <a:lnTo>
                    <a:pt x="172" y="173"/>
                  </a:lnTo>
                  <a:close/>
                  <a:moveTo>
                    <a:pt x="0" y="0"/>
                  </a:moveTo>
                  <a:lnTo>
                    <a:pt x="0" y="14554"/>
                  </a:lnTo>
                  <a:lnTo>
                    <a:pt x="14547" y="14554"/>
                  </a:lnTo>
                  <a:lnTo>
                    <a:pt x="14547"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7"/>
            <p:cNvSpPr/>
            <p:nvPr/>
          </p:nvSpPr>
          <p:spPr>
            <a:xfrm>
              <a:off x="7395111" y="9887263"/>
              <a:ext cx="672035" cy="647370"/>
            </a:xfrm>
            <a:custGeom>
              <a:avLst/>
              <a:gdLst/>
              <a:ahLst/>
              <a:cxnLst/>
              <a:rect l="l" t="t" r="r" b="b"/>
              <a:pathLst>
                <a:path w="14547" h="14555" extrusionOk="0">
                  <a:moveTo>
                    <a:pt x="14375" y="173"/>
                  </a:moveTo>
                  <a:lnTo>
                    <a:pt x="14375" y="14382"/>
                  </a:lnTo>
                  <a:lnTo>
                    <a:pt x="172" y="14382"/>
                  </a:lnTo>
                  <a:lnTo>
                    <a:pt x="172" y="173"/>
                  </a:lnTo>
                  <a:close/>
                  <a:moveTo>
                    <a:pt x="0" y="1"/>
                  </a:moveTo>
                  <a:lnTo>
                    <a:pt x="0" y="14554"/>
                  </a:lnTo>
                  <a:lnTo>
                    <a:pt x="14547" y="14554"/>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9" name="Google Shape;729;p7"/>
          <p:cNvSpPr txBox="1">
            <a:spLocks noGrp="1"/>
          </p:cNvSpPr>
          <p:nvPr>
            <p:ph type="title"/>
          </p:nvPr>
        </p:nvSpPr>
        <p:spPr>
          <a:xfrm>
            <a:off x="1170450" y="1591375"/>
            <a:ext cx="4551900" cy="599400"/>
          </a:xfrm>
          <a:prstGeom prst="rect">
            <a:avLst/>
          </a:prstGeom>
        </p:spPr>
        <p:txBody>
          <a:bodyPr spcFirstLastPara="1" wrap="square" lIns="91425" tIns="91425" rIns="91425" bIns="91425" anchor="t" anchorCtr="0">
            <a:noAutofit/>
          </a:bodyPr>
          <a:lstStyle>
            <a:lvl1pPr lvl="0" rtl="0">
              <a:spcBef>
                <a:spcPts val="0"/>
              </a:spcBef>
              <a:spcAft>
                <a:spcPts val="0"/>
              </a:spcAft>
              <a:buSzPts val="3100"/>
              <a:buNone/>
              <a:defRPr sz="4000">
                <a:solidFill>
                  <a:schemeClr val="accent1"/>
                </a:solidFill>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a:endParaRPr/>
          </a:p>
        </p:txBody>
      </p:sp>
      <p:sp>
        <p:nvSpPr>
          <p:cNvPr id="730" name="Google Shape;730;p7"/>
          <p:cNvSpPr txBox="1">
            <a:spLocks noGrp="1"/>
          </p:cNvSpPr>
          <p:nvPr>
            <p:ph type="subTitle" idx="1"/>
          </p:nvPr>
        </p:nvSpPr>
        <p:spPr>
          <a:xfrm>
            <a:off x="941850" y="2606500"/>
            <a:ext cx="4551900" cy="1222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grpSp>
        <p:nvGrpSpPr>
          <p:cNvPr id="731" name="Google Shape;731;p7"/>
          <p:cNvGrpSpPr/>
          <p:nvPr/>
        </p:nvGrpSpPr>
        <p:grpSpPr>
          <a:xfrm rot="10800000">
            <a:off x="7761965" y="403223"/>
            <a:ext cx="659180" cy="132291"/>
            <a:chOff x="713214" y="4594266"/>
            <a:chExt cx="659180" cy="132291"/>
          </a:xfrm>
        </p:grpSpPr>
        <p:sp>
          <p:nvSpPr>
            <p:cNvPr id="732" name="Google Shape;732;p7"/>
            <p:cNvSpPr/>
            <p:nvPr/>
          </p:nvSpPr>
          <p:spPr>
            <a:xfrm rot="-5400000">
              <a:off x="975194" y="4603895"/>
              <a:ext cx="132285" cy="113028"/>
            </a:xfrm>
            <a:custGeom>
              <a:avLst/>
              <a:gdLst/>
              <a:ahLst/>
              <a:cxnLst/>
              <a:rect l="l" t="t" r="r" b="b"/>
              <a:pathLst>
                <a:path w="2315" h="1978" extrusionOk="0">
                  <a:moveTo>
                    <a:pt x="980" y="0"/>
                  </a:moveTo>
                  <a:cubicBezTo>
                    <a:pt x="435" y="0"/>
                    <a:pt x="0" y="445"/>
                    <a:pt x="0" y="985"/>
                  </a:cubicBezTo>
                  <a:cubicBezTo>
                    <a:pt x="0" y="1583"/>
                    <a:pt x="490" y="1977"/>
                    <a:pt x="999" y="1977"/>
                  </a:cubicBezTo>
                  <a:cubicBezTo>
                    <a:pt x="1241" y="1977"/>
                    <a:pt x="1488" y="1888"/>
                    <a:pt x="1688" y="1688"/>
                  </a:cubicBezTo>
                  <a:cubicBezTo>
                    <a:pt x="2315" y="1061"/>
                    <a:pt x="1874" y="0"/>
                    <a:pt x="992" y="0"/>
                  </a:cubicBezTo>
                  <a:cubicBezTo>
                    <a:pt x="988" y="0"/>
                    <a:pt x="984" y="0"/>
                    <a:pt x="9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7"/>
            <p:cNvSpPr/>
            <p:nvPr/>
          </p:nvSpPr>
          <p:spPr>
            <a:xfrm rot="-5400000">
              <a:off x="703785" y="4603695"/>
              <a:ext cx="132285" cy="113428"/>
            </a:xfrm>
            <a:custGeom>
              <a:avLst/>
              <a:gdLst/>
              <a:ahLst/>
              <a:cxnLst/>
              <a:rect l="l" t="t" r="r" b="b"/>
              <a:pathLst>
                <a:path w="2315" h="1985" extrusionOk="0">
                  <a:moveTo>
                    <a:pt x="992" y="1"/>
                  </a:moveTo>
                  <a:cubicBezTo>
                    <a:pt x="441" y="1"/>
                    <a:pt x="0" y="448"/>
                    <a:pt x="0" y="992"/>
                  </a:cubicBezTo>
                  <a:cubicBezTo>
                    <a:pt x="0" y="1590"/>
                    <a:pt x="490" y="1985"/>
                    <a:pt x="999" y="1985"/>
                  </a:cubicBezTo>
                  <a:cubicBezTo>
                    <a:pt x="1241" y="1985"/>
                    <a:pt x="1488" y="1895"/>
                    <a:pt x="1688" y="1695"/>
                  </a:cubicBezTo>
                  <a:cubicBezTo>
                    <a:pt x="2315" y="1068"/>
                    <a:pt x="1874" y="1"/>
                    <a:pt x="9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7"/>
            <p:cNvSpPr/>
            <p:nvPr/>
          </p:nvSpPr>
          <p:spPr>
            <a:xfrm rot="10800000">
              <a:off x="1256032" y="4616736"/>
              <a:ext cx="116361" cy="109821"/>
            </a:xfrm>
            <a:custGeom>
              <a:avLst/>
              <a:gdLst/>
              <a:ahLst/>
              <a:cxnLst/>
              <a:rect l="l" t="t" r="r" b="b"/>
              <a:pathLst>
                <a:path w="4884" h="4609" extrusionOk="0">
                  <a:moveTo>
                    <a:pt x="2436" y="0"/>
                  </a:moveTo>
                  <a:cubicBezTo>
                    <a:pt x="2343" y="0"/>
                    <a:pt x="2250" y="5"/>
                    <a:pt x="2156" y="17"/>
                  </a:cubicBezTo>
                  <a:cubicBezTo>
                    <a:pt x="895" y="175"/>
                    <a:pt x="0" y="1325"/>
                    <a:pt x="152" y="2586"/>
                  </a:cubicBezTo>
                  <a:cubicBezTo>
                    <a:pt x="298" y="3755"/>
                    <a:pt x="1289" y="4608"/>
                    <a:pt x="2432" y="4608"/>
                  </a:cubicBezTo>
                  <a:cubicBezTo>
                    <a:pt x="2527" y="4608"/>
                    <a:pt x="2624" y="4602"/>
                    <a:pt x="2721" y="4590"/>
                  </a:cubicBezTo>
                  <a:cubicBezTo>
                    <a:pt x="3981" y="4439"/>
                    <a:pt x="4883" y="3288"/>
                    <a:pt x="4725" y="2021"/>
                  </a:cubicBezTo>
                  <a:cubicBezTo>
                    <a:pt x="4585" y="854"/>
                    <a:pt x="3588" y="0"/>
                    <a:pt x="243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5" name="Google Shape;735;p7"/>
          <p:cNvSpPr/>
          <p:nvPr/>
        </p:nvSpPr>
        <p:spPr>
          <a:xfrm>
            <a:off x="4326841" y="4254176"/>
            <a:ext cx="490315" cy="479521"/>
          </a:xfrm>
          <a:custGeom>
            <a:avLst/>
            <a:gdLst/>
            <a:ahLst/>
            <a:cxnLst/>
            <a:rect l="l" t="t" r="r" b="b"/>
            <a:pathLst>
              <a:path w="63636" h="62235" extrusionOk="0">
                <a:moveTo>
                  <a:pt x="31784" y="0"/>
                </a:moveTo>
                <a:cubicBezTo>
                  <a:pt x="31768" y="200"/>
                  <a:pt x="31768" y="350"/>
                  <a:pt x="31751" y="500"/>
                </a:cubicBezTo>
                <a:cubicBezTo>
                  <a:pt x="31534" y="3619"/>
                  <a:pt x="30984" y="6704"/>
                  <a:pt x="30100" y="9705"/>
                </a:cubicBezTo>
                <a:cubicBezTo>
                  <a:pt x="28482" y="15008"/>
                  <a:pt x="25764" y="19611"/>
                  <a:pt x="21579" y="23280"/>
                </a:cubicBezTo>
                <a:cubicBezTo>
                  <a:pt x="16509" y="27715"/>
                  <a:pt x="10472" y="29883"/>
                  <a:pt x="3902" y="30717"/>
                </a:cubicBezTo>
                <a:cubicBezTo>
                  <a:pt x="2601" y="30884"/>
                  <a:pt x="1301" y="30967"/>
                  <a:pt x="0" y="31101"/>
                </a:cubicBezTo>
                <a:cubicBezTo>
                  <a:pt x="834" y="31217"/>
                  <a:pt x="1701" y="31267"/>
                  <a:pt x="2535" y="31351"/>
                </a:cubicBezTo>
                <a:cubicBezTo>
                  <a:pt x="6103" y="31651"/>
                  <a:pt x="9639" y="32468"/>
                  <a:pt x="12991" y="33752"/>
                </a:cubicBezTo>
                <a:cubicBezTo>
                  <a:pt x="18827" y="36053"/>
                  <a:pt x="23496" y="39789"/>
                  <a:pt x="26798" y="45142"/>
                </a:cubicBezTo>
                <a:cubicBezTo>
                  <a:pt x="29566" y="49611"/>
                  <a:pt x="30984" y="54530"/>
                  <a:pt x="31551" y="59717"/>
                </a:cubicBezTo>
                <a:cubicBezTo>
                  <a:pt x="31651" y="60550"/>
                  <a:pt x="31718" y="61384"/>
                  <a:pt x="31801" y="62235"/>
                </a:cubicBezTo>
                <a:cubicBezTo>
                  <a:pt x="32034" y="62085"/>
                  <a:pt x="31968" y="61901"/>
                  <a:pt x="31968" y="61734"/>
                </a:cubicBezTo>
                <a:cubicBezTo>
                  <a:pt x="32184" y="58599"/>
                  <a:pt x="32751" y="55498"/>
                  <a:pt x="33635" y="52479"/>
                </a:cubicBezTo>
                <a:cubicBezTo>
                  <a:pt x="35220" y="47360"/>
                  <a:pt x="37821" y="42841"/>
                  <a:pt x="41823" y="39222"/>
                </a:cubicBezTo>
                <a:cubicBezTo>
                  <a:pt x="47026" y="34536"/>
                  <a:pt x="53280" y="32301"/>
                  <a:pt x="60117" y="31468"/>
                </a:cubicBezTo>
                <a:cubicBezTo>
                  <a:pt x="61284" y="31317"/>
                  <a:pt x="62468" y="31251"/>
                  <a:pt x="63635" y="31134"/>
                </a:cubicBezTo>
                <a:cubicBezTo>
                  <a:pt x="62018" y="30967"/>
                  <a:pt x="60400" y="30834"/>
                  <a:pt x="58799" y="30584"/>
                </a:cubicBezTo>
                <a:cubicBezTo>
                  <a:pt x="57215" y="30350"/>
                  <a:pt x="55631" y="30017"/>
                  <a:pt x="54080" y="29583"/>
                </a:cubicBezTo>
                <a:cubicBezTo>
                  <a:pt x="45325" y="27082"/>
                  <a:pt x="38822" y="21896"/>
                  <a:pt x="35053" y="13508"/>
                </a:cubicBezTo>
                <a:cubicBezTo>
                  <a:pt x="33185" y="9389"/>
                  <a:pt x="32318" y="5003"/>
                  <a:pt x="31968" y="517"/>
                </a:cubicBezTo>
                <a:cubicBezTo>
                  <a:pt x="31968" y="350"/>
                  <a:pt x="32034" y="133"/>
                  <a:pt x="317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7"/>
          <p:cNvSpPr/>
          <p:nvPr/>
        </p:nvSpPr>
        <p:spPr>
          <a:xfrm>
            <a:off x="8246639" y="1689376"/>
            <a:ext cx="490315" cy="479521"/>
          </a:xfrm>
          <a:custGeom>
            <a:avLst/>
            <a:gdLst/>
            <a:ahLst/>
            <a:cxnLst/>
            <a:rect l="l" t="t" r="r" b="b"/>
            <a:pathLst>
              <a:path w="63636" h="62235" extrusionOk="0">
                <a:moveTo>
                  <a:pt x="31784" y="0"/>
                </a:moveTo>
                <a:cubicBezTo>
                  <a:pt x="31768" y="200"/>
                  <a:pt x="31768" y="350"/>
                  <a:pt x="31751" y="500"/>
                </a:cubicBezTo>
                <a:cubicBezTo>
                  <a:pt x="31534" y="3619"/>
                  <a:pt x="30984" y="6704"/>
                  <a:pt x="30100" y="9705"/>
                </a:cubicBezTo>
                <a:cubicBezTo>
                  <a:pt x="28482" y="15008"/>
                  <a:pt x="25764" y="19611"/>
                  <a:pt x="21579" y="23280"/>
                </a:cubicBezTo>
                <a:cubicBezTo>
                  <a:pt x="16509" y="27715"/>
                  <a:pt x="10472" y="29883"/>
                  <a:pt x="3902" y="30717"/>
                </a:cubicBezTo>
                <a:cubicBezTo>
                  <a:pt x="2601" y="30884"/>
                  <a:pt x="1301" y="30967"/>
                  <a:pt x="0" y="31101"/>
                </a:cubicBezTo>
                <a:cubicBezTo>
                  <a:pt x="834" y="31217"/>
                  <a:pt x="1701" y="31267"/>
                  <a:pt x="2535" y="31351"/>
                </a:cubicBezTo>
                <a:cubicBezTo>
                  <a:pt x="6103" y="31651"/>
                  <a:pt x="9639" y="32468"/>
                  <a:pt x="12991" y="33752"/>
                </a:cubicBezTo>
                <a:cubicBezTo>
                  <a:pt x="18827" y="36053"/>
                  <a:pt x="23496" y="39789"/>
                  <a:pt x="26798" y="45142"/>
                </a:cubicBezTo>
                <a:cubicBezTo>
                  <a:pt x="29566" y="49611"/>
                  <a:pt x="30984" y="54530"/>
                  <a:pt x="31551" y="59717"/>
                </a:cubicBezTo>
                <a:cubicBezTo>
                  <a:pt x="31651" y="60550"/>
                  <a:pt x="31718" y="61384"/>
                  <a:pt x="31801" y="62235"/>
                </a:cubicBezTo>
                <a:cubicBezTo>
                  <a:pt x="32034" y="62085"/>
                  <a:pt x="31968" y="61901"/>
                  <a:pt x="31968" y="61734"/>
                </a:cubicBezTo>
                <a:cubicBezTo>
                  <a:pt x="32184" y="58599"/>
                  <a:pt x="32751" y="55498"/>
                  <a:pt x="33635" y="52479"/>
                </a:cubicBezTo>
                <a:cubicBezTo>
                  <a:pt x="35220" y="47360"/>
                  <a:pt x="37821" y="42841"/>
                  <a:pt x="41823" y="39222"/>
                </a:cubicBezTo>
                <a:cubicBezTo>
                  <a:pt x="47026" y="34536"/>
                  <a:pt x="53280" y="32301"/>
                  <a:pt x="60117" y="31468"/>
                </a:cubicBezTo>
                <a:cubicBezTo>
                  <a:pt x="61284" y="31317"/>
                  <a:pt x="62468" y="31251"/>
                  <a:pt x="63635" y="31134"/>
                </a:cubicBezTo>
                <a:cubicBezTo>
                  <a:pt x="62018" y="30967"/>
                  <a:pt x="60400" y="30834"/>
                  <a:pt x="58799" y="30584"/>
                </a:cubicBezTo>
                <a:cubicBezTo>
                  <a:pt x="57215" y="30350"/>
                  <a:pt x="55631" y="30017"/>
                  <a:pt x="54080" y="29583"/>
                </a:cubicBezTo>
                <a:cubicBezTo>
                  <a:pt x="45325" y="27082"/>
                  <a:pt x="38822" y="21896"/>
                  <a:pt x="35053" y="13508"/>
                </a:cubicBezTo>
                <a:cubicBezTo>
                  <a:pt x="33185" y="9389"/>
                  <a:pt x="32318" y="5003"/>
                  <a:pt x="31968" y="517"/>
                </a:cubicBezTo>
                <a:cubicBezTo>
                  <a:pt x="31968" y="350"/>
                  <a:pt x="32034" y="133"/>
                  <a:pt x="317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7"/>
          <p:cNvSpPr/>
          <p:nvPr/>
        </p:nvSpPr>
        <p:spPr>
          <a:xfrm>
            <a:off x="1061774" y="412873"/>
            <a:ext cx="490315" cy="479521"/>
          </a:xfrm>
          <a:custGeom>
            <a:avLst/>
            <a:gdLst/>
            <a:ahLst/>
            <a:cxnLst/>
            <a:rect l="l" t="t" r="r" b="b"/>
            <a:pathLst>
              <a:path w="63636" h="62235" extrusionOk="0">
                <a:moveTo>
                  <a:pt x="31784" y="0"/>
                </a:moveTo>
                <a:cubicBezTo>
                  <a:pt x="31768" y="200"/>
                  <a:pt x="31768" y="350"/>
                  <a:pt x="31751" y="500"/>
                </a:cubicBezTo>
                <a:cubicBezTo>
                  <a:pt x="31534" y="3619"/>
                  <a:pt x="30984" y="6704"/>
                  <a:pt x="30100" y="9705"/>
                </a:cubicBezTo>
                <a:cubicBezTo>
                  <a:pt x="28482" y="15008"/>
                  <a:pt x="25764" y="19611"/>
                  <a:pt x="21579" y="23280"/>
                </a:cubicBezTo>
                <a:cubicBezTo>
                  <a:pt x="16509" y="27715"/>
                  <a:pt x="10472" y="29883"/>
                  <a:pt x="3902" y="30717"/>
                </a:cubicBezTo>
                <a:cubicBezTo>
                  <a:pt x="2601" y="30884"/>
                  <a:pt x="1301" y="30967"/>
                  <a:pt x="0" y="31101"/>
                </a:cubicBezTo>
                <a:cubicBezTo>
                  <a:pt x="834" y="31217"/>
                  <a:pt x="1701" y="31267"/>
                  <a:pt x="2535" y="31351"/>
                </a:cubicBezTo>
                <a:cubicBezTo>
                  <a:pt x="6103" y="31651"/>
                  <a:pt x="9639" y="32468"/>
                  <a:pt x="12991" y="33752"/>
                </a:cubicBezTo>
                <a:cubicBezTo>
                  <a:pt x="18827" y="36053"/>
                  <a:pt x="23496" y="39789"/>
                  <a:pt x="26798" y="45142"/>
                </a:cubicBezTo>
                <a:cubicBezTo>
                  <a:pt x="29566" y="49611"/>
                  <a:pt x="30984" y="54530"/>
                  <a:pt x="31551" y="59717"/>
                </a:cubicBezTo>
                <a:cubicBezTo>
                  <a:pt x="31651" y="60550"/>
                  <a:pt x="31718" y="61384"/>
                  <a:pt x="31801" y="62235"/>
                </a:cubicBezTo>
                <a:cubicBezTo>
                  <a:pt x="32034" y="62085"/>
                  <a:pt x="31968" y="61901"/>
                  <a:pt x="31968" y="61734"/>
                </a:cubicBezTo>
                <a:cubicBezTo>
                  <a:pt x="32184" y="58599"/>
                  <a:pt x="32751" y="55498"/>
                  <a:pt x="33635" y="52479"/>
                </a:cubicBezTo>
                <a:cubicBezTo>
                  <a:pt x="35220" y="47360"/>
                  <a:pt x="37821" y="42841"/>
                  <a:pt x="41823" y="39222"/>
                </a:cubicBezTo>
                <a:cubicBezTo>
                  <a:pt x="47026" y="34536"/>
                  <a:pt x="53280" y="32301"/>
                  <a:pt x="60117" y="31468"/>
                </a:cubicBezTo>
                <a:cubicBezTo>
                  <a:pt x="61284" y="31317"/>
                  <a:pt x="62468" y="31251"/>
                  <a:pt x="63635" y="31134"/>
                </a:cubicBezTo>
                <a:cubicBezTo>
                  <a:pt x="62018" y="30967"/>
                  <a:pt x="60400" y="30834"/>
                  <a:pt x="58799" y="30584"/>
                </a:cubicBezTo>
                <a:cubicBezTo>
                  <a:pt x="57215" y="30350"/>
                  <a:pt x="55631" y="30017"/>
                  <a:pt x="54080" y="29583"/>
                </a:cubicBezTo>
                <a:cubicBezTo>
                  <a:pt x="45325" y="27082"/>
                  <a:pt x="38822" y="21896"/>
                  <a:pt x="35053" y="13508"/>
                </a:cubicBezTo>
                <a:cubicBezTo>
                  <a:pt x="33185" y="9389"/>
                  <a:pt x="32318" y="5003"/>
                  <a:pt x="31968" y="517"/>
                </a:cubicBezTo>
                <a:cubicBezTo>
                  <a:pt x="31968" y="350"/>
                  <a:pt x="32034" y="133"/>
                  <a:pt x="317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60"/>
        <p:cNvGrpSpPr/>
        <p:nvPr/>
      </p:nvGrpSpPr>
      <p:grpSpPr>
        <a:xfrm>
          <a:off x="0" y="0"/>
          <a:ext cx="0" cy="0"/>
          <a:chOff x="0" y="0"/>
          <a:chExt cx="0" cy="0"/>
        </a:xfrm>
      </p:grpSpPr>
      <p:grpSp>
        <p:nvGrpSpPr>
          <p:cNvPr id="861" name="Google Shape;861;p9"/>
          <p:cNvGrpSpPr/>
          <p:nvPr/>
        </p:nvGrpSpPr>
        <p:grpSpPr>
          <a:xfrm>
            <a:off x="-43" y="10353"/>
            <a:ext cx="9144320" cy="5122828"/>
            <a:chOff x="-1238155" y="5411805"/>
            <a:chExt cx="9305302" cy="5122828"/>
          </a:xfrm>
        </p:grpSpPr>
        <p:sp>
          <p:nvSpPr>
            <p:cNvPr id="862" name="Google Shape;862;p9"/>
            <p:cNvSpPr/>
            <p:nvPr/>
          </p:nvSpPr>
          <p:spPr>
            <a:xfrm>
              <a:off x="-1238155" y="5411805"/>
              <a:ext cx="672035" cy="647059"/>
            </a:xfrm>
            <a:custGeom>
              <a:avLst/>
              <a:gdLst/>
              <a:ahLst/>
              <a:cxnLst/>
              <a:rect l="l" t="t" r="r" b="b"/>
              <a:pathLst>
                <a:path w="14547" h="14548" extrusionOk="0">
                  <a:moveTo>
                    <a:pt x="14374" y="173"/>
                  </a:moveTo>
                  <a:lnTo>
                    <a:pt x="14374" y="14375"/>
                  </a:lnTo>
                  <a:lnTo>
                    <a:pt x="172" y="14375"/>
                  </a:lnTo>
                  <a:lnTo>
                    <a:pt x="172" y="173"/>
                  </a:lnTo>
                  <a:close/>
                  <a:moveTo>
                    <a:pt x="0" y="1"/>
                  </a:moveTo>
                  <a:lnTo>
                    <a:pt x="0" y="14547"/>
                  </a:lnTo>
                  <a:lnTo>
                    <a:pt x="14547" y="14547"/>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9"/>
            <p:cNvSpPr/>
            <p:nvPr/>
          </p:nvSpPr>
          <p:spPr>
            <a:xfrm>
              <a:off x="-574116" y="5411805"/>
              <a:ext cx="672081" cy="647059"/>
            </a:xfrm>
            <a:custGeom>
              <a:avLst/>
              <a:gdLst/>
              <a:ahLst/>
              <a:cxnLst/>
              <a:rect l="l" t="t" r="r" b="b"/>
              <a:pathLst>
                <a:path w="14548" h="14548" extrusionOk="0">
                  <a:moveTo>
                    <a:pt x="14375" y="173"/>
                  </a:moveTo>
                  <a:lnTo>
                    <a:pt x="14375" y="14375"/>
                  </a:lnTo>
                  <a:lnTo>
                    <a:pt x="173" y="14375"/>
                  </a:lnTo>
                  <a:lnTo>
                    <a:pt x="173" y="173"/>
                  </a:lnTo>
                  <a:close/>
                  <a:moveTo>
                    <a:pt x="0" y="1"/>
                  </a:moveTo>
                  <a:lnTo>
                    <a:pt x="0" y="14547"/>
                  </a:lnTo>
                  <a:lnTo>
                    <a:pt x="14547" y="14547"/>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9"/>
            <p:cNvSpPr/>
            <p:nvPr/>
          </p:nvSpPr>
          <p:spPr>
            <a:xfrm>
              <a:off x="89924" y="5411805"/>
              <a:ext cx="672081" cy="647059"/>
            </a:xfrm>
            <a:custGeom>
              <a:avLst/>
              <a:gdLst/>
              <a:ahLst/>
              <a:cxnLst/>
              <a:rect l="l" t="t" r="r" b="b"/>
              <a:pathLst>
                <a:path w="14548" h="14548" extrusionOk="0">
                  <a:moveTo>
                    <a:pt x="14375" y="173"/>
                  </a:moveTo>
                  <a:lnTo>
                    <a:pt x="14375" y="14375"/>
                  </a:lnTo>
                  <a:lnTo>
                    <a:pt x="173" y="14375"/>
                  </a:lnTo>
                  <a:lnTo>
                    <a:pt x="173" y="173"/>
                  </a:lnTo>
                  <a:close/>
                  <a:moveTo>
                    <a:pt x="1" y="1"/>
                  </a:moveTo>
                  <a:lnTo>
                    <a:pt x="1" y="14547"/>
                  </a:lnTo>
                  <a:lnTo>
                    <a:pt x="14548" y="14547"/>
                  </a:lnTo>
                  <a:lnTo>
                    <a:pt x="14548"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9"/>
            <p:cNvSpPr/>
            <p:nvPr/>
          </p:nvSpPr>
          <p:spPr>
            <a:xfrm>
              <a:off x="754010" y="5411805"/>
              <a:ext cx="672081" cy="647059"/>
            </a:xfrm>
            <a:custGeom>
              <a:avLst/>
              <a:gdLst/>
              <a:ahLst/>
              <a:cxnLst/>
              <a:rect l="l" t="t" r="r" b="b"/>
              <a:pathLst>
                <a:path w="14548" h="14548" extrusionOk="0">
                  <a:moveTo>
                    <a:pt x="14375" y="173"/>
                  </a:moveTo>
                  <a:lnTo>
                    <a:pt x="14375" y="14375"/>
                  </a:lnTo>
                  <a:lnTo>
                    <a:pt x="173" y="14375"/>
                  </a:lnTo>
                  <a:lnTo>
                    <a:pt x="173" y="173"/>
                  </a:lnTo>
                  <a:close/>
                  <a:moveTo>
                    <a:pt x="0" y="1"/>
                  </a:moveTo>
                  <a:lnTo>
                    <a:pt x="0" y="14547"/>
                  </a:lnTo>
                  <a:lnTo>
                    <a:pt x="14547" y="14547"/>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9"/>
            <p:cNvSpPr/>
            <p:nvPr/>
          </p:nvSpPr>
          <p:spPr>
            <a:xfrm>
              <a:off x="1418050" y="5411805"/>
              <a:ext cx="672405" cy="647059"/>
            </a:xfrm>
            <a:custGeom>
              <a:avLst/>
              <a:gdLst/>
              <a:ahLst/>
              <a:cxnLst/>
              <a:rect l="l" t="t" r="r" b="b"/>
              <a:pathLst>
                <a:path w="14555" h="14548" extrusionOk="0">
                  <a:moveTo>
                    <a:pt x="14382" y="173"/>
                  </a:moveTo>
                  <a:lnTo>
                    <a:pt x="14382" y="14375"/>
                  </a:lnTo>
                  <a:lnTo>
                    <a:pt x="173" y="14375"/>
                  </a:lnTo>
                  <a:lnTo>
                    <a:pt x="173" y="173"/>
                  </a:lnTo>
                  <a:close/>
                  <a:moveTo>
                    <a:pt x="1" y="1"/>
                  </a:moveTo>
                  <a:lnTo>
                    <a:pt x="1" y="14547"/>
                  </a:lnTo>
                  <a:lnTo>
                    <a:pt x="14554" y="14547"/>
                  </a:lnTo>
                  <a:lnTo>
                    <a:pt x="14554"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9"/>
            <p:cNvSpPr/>
            <p:nvPr/>
          </p:nvSpPr>
          <p:spPr>
            <a:xfrm>
              <a:off x="2082136" y="5411805"/>
              <a:ext cx="672358" cy="647059"/>
            </a:xfrm>
            <a:custGeom>
              <a:avLst/>
              <a:gdLst/>
              <a:ahLst/>
              <a:cxnLst/>
              <a:rect l="l" t="t" r="r" b="b"/>
              <a:pathLst>
                <a:path w="14554" h="14548" extrusionOk="0">
                  <a:moveTo>
                    <a:pt x="14382" y="173"/>
                  </a:moveTo>
                  <a:lnTo>
                    <a:pt x="14382" y="14375"/>
                  </a:lnTo>
                  <a:lnTo>
                    <a:pt x="173" y="14375"/>
                  </a:lnTo>
                  <a:lnTo>
                    <a:pt x="173" y="173"/>
                  </a:lnTo>
                  <a:close/>
                  <a:moveTo>
                    <a:pt x="0" y="1"/>
                  </a:moveTo>
                  <a:lnTo>
                    <a:pt x="0" y="14547"/>
                  </a:lnTo>
                  <a:lnTo>
                    <a:pt x="14554" y="14547"/>
                  </a:lnTo>
                  <a:lnTo>
                    <a:pt x="14554"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9"/>
            <p:cNvSpPr/>
            <p:nvPr/>
          </p:nvSpPr>
          <p:spPr>
            <a:xfrm>
              <a:off x="2746176" y="5411805"/>
              <a:ext cx="672405" cy="647059"/>
            </a:xfrm>
            <a:custGeom>
              <a:avLst/>
              <a:gdLst/>
              <a:ahLst/>
              <a:cxnLst/>
              <a:rect l="l" t="t" r="r" b="b"/>
              <a:pathLst>
                <a:path w="14555" h="14548" extrusionOk="0">
                  <a:moveTo>
                    <a:pt x="14382" y="173"/>
                  </a:moveTo>
                  <a:lnTo>
                    <a:pt x="14382" y="14375"/>
                  </a:lnTo>
                  <a:lnTo>
                    <a:pt x="173" y="14375"/>
                  </a:lnTo>
                  <a:lnTo>
                    <a:pt x="173" y="173"/>
                  </a:lnTo>
                  <a:close/>
                  <a:moveTo>
                    <a:pt x="1" y="1"/>
                  </a:moveTo>
                  <a:lnTo>
                    <a:pt x="1" y="14547"/>
                  </a:lnTo>
                  <a:lnTo>
                    <a:pt x="14554" y="14547"/>
                  </a:lnTo>
                  <a:lnTo>
                    <a:pt x="14554"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9"/>
            <p:cNvSpPr/>
            <p:nvPr/>
          </p:nvSpPr>
          <p:spPr>
            <a:xfrm>
              <a:off x="3410262" y="5411805"/>
              <a:ext cx="672358" cy="647059"/>
            </a:xfrm>
            <a:custGeom>
              <a:avLst/>
              <a:gdLst/>
              <a:ahLst/>
              <a:cxnLst/>
              <a:rect l="l" t="t" r="r" b="b"/>
              <a:pathLst>
                <a:path w="14554" h="14548" extrusionOk="0">
                  <a:moveTo>
                    <a:pt x="14382" y="173"/>
                  </a:moveTo>
                  <a:lnTo>
                    <a:pt x="14382" y="14375"/>
                  </a:lnTo>
                  <a:lnTo>
                    <a:pt x="173" y="14375"/>
                  </a:lnTo>
                  <a:lnTo>
                    <a:pt x="173" y="173"/>
                  </a:lnTo>
                  <a:close/>
                  <a:moveTo>
                    <a:pt x="0" y="1"/>
                  </a:moveTo>
                  <a:lnTo>
                    <a:pt x="0" y="14547"/>
                  </a:lnTo>
                  <a:lnTo>
                    <a:pt x="14554" y="14547"/>
                  </a:lnTo>
                  <a:lnTo>
                    <a:pt x="14554"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9"/>
            <p:cNvSpPr/>
            <p:nvPr/>
          </p:nvSpPr>
          <p:spPr>
            <a:xfrm>
              <a:off x="4074464" y="5411805"/>
              <a:ext cx="672405" cy="647059"/>
            </a:xfrm>
            <a:custGeom>
              <a:avLst/>
              <a:gdLst/>
              <a:ahLst/>
              <a:cxnLst/>
              <a:rect l="l" t="t" r="r" b="b"/>
              <a:pathLst>
                <a:path w="14555" h="14548" extrusionOk="0">
                  <a:moveTo>
                    <a:pt x="14382" y="173"/>
                  </a:moveTo>
                  <a:lnTo>
                    <a:pt x="14382" y="14375"/>
                  </a:lnTo>
                  <a:lnTo>
                    <a:pt x="173" y="14375"/>
                  </a:lnTo>
                  <a:lnTo>
                    <a:pt x="173" y="173"/>
                  </a:lnTo>
                  <a:close/>
                  <a:moveTo>
                    <a:pt x="1" y="1"/>
                  </a:moveTo>
                  <a:lnTo>
                    <a:pt x="1" y="14547"/>
                  </a:lnTo>
                  <a:lnTo>
                    <a:pt x="14554" y="14547"/>
                  </a:lnTo>
                  <a:lnTo>
                    <a:pt x="14554"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9"/>
            <p:cNvSpPr/>
            <p:nvPr/>
          </p:nvSpPr>
          <p:spPr>
            <a:xfrm>
              <a:off x="4738387" y="5411805"/>
              <a:ext cx="672358" cy="647059"/>
            </a:xfrm>
            <a:custGeom>
              <a:avLst/>
              <a:gdLst/>
              <a:ahLst/>
              <a:cxnLst/>
              <a:rect l="l" t="t" r="r" b="b"/>
              <a:pathLst>
                <a:path w="14554" h="14548" extrusionOk="0">
                  <a:moveTo>
                    <a:pt x="14382" y="173"/>
                  </a:moveTo>
                  <a:lnTo>
                    <a:pt x="14382" y="14375"/>
                  </a:lnTo>
                  <a:lnTo>
                    <a:pt x="172" y="14375"/>
                  </a:lnTo>
                  <a:lnTo>
                    <a:pt x="172" y="173"/>
                  </a:lnTo>
                  <a:close/>
                  <a:moveTo>
                    <a:pt x="0" y="1"/>
                  </a:moveTo>
                  <a:lnTo>
                    <a:pt x="0" y="14547"/>
                  </a:lnTo>
                  <a:lnTo>
                    <a:pt x="14554" y="14547"/>
                  </a:lnTo>
                  <a:lnTo>
                    <a:pt x="14554"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9"/>
            <p:cNvSpPr/>
            <p:nvPr/>
          </p:nvSpPr>
          <p:spPr>
            <a:xfrm>
              <a:off x="5402750" y="5411805"/>
              <a:ext cx="672081" cy="647059"/>
            </a:xfrm>
            <a:custGeom>
              <a:avLst/>
              <a:gdLst/>
              <a:ahLst/>
              <a:cxnLst/>
              <a:rect l="l" t="t" r="r" b="b"/>
              <a:pathLst>
                <a:path w="14548" h="14548" extrusionOk="0">
                  <a:moveTo>
                    <a:pt x="14375" y="173"/>
                  </a:moveTo>
                  <a:lnTo>
                    <a:pt x="14375" y="14375"/>
                  </a:lnTo>
                  <a:lnTo>
                    <a:pt x="173" y="14375"/>
                  </a:lnTo>
                  <a:lnTo>
                    <a:pt x="173" y="173"/>
                  </a:lnTo>
                  <a:close/>
                  <a:moveTo>
                    <a:pt x="1" y="1"/>
                  </a:moveTo>
                  <a:lnTo>
                    <a:pt x="1" y="14547"/>
                  </a:lnTo>
                  <a:lnTo>
                    <a:pt x="14547" y="14547"/>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9"/>
            <p:cNvSpPr/>
            <p:nvPr/>
          </p:nvSpPr>
          <p:spPr>
            <a:xfrm>
              <a:off x="6066836" y="5411805"/>
              <a:ext cx="672035" cy="647059"/>
            </a:xfrm>
            <a:custGeom>
              <a:avLst/>
              <a:gdLst/>
              <a:ahLst/>
              <a:cxnLst/>
              <a:rect l="l" t="t" r="r" b="b"/>
              <a:pathLst>
                <a:path w="14547" h="14548" extrusionOk="0">
                  <a:moveTo>
                    <a:pt x="14375" y="173"/>
                  </a:moveTo>
                  <a:lnTo>
                    <a:pt x="14375" y="14375"/>
                  </a:lnTo>
                  <a:lnTo>
                    <a:pt x="172" y="14375"/>
                  </a:lnTo>
                  <a:lnTo>
                    <a:pt x="172" y="173"/>
                  </a:lnTo>
                  <a:close/>
                  <a:moveTo>
                    <a:pt x="0" y="1"/>
                  </a:moveTo>
                  <a:lnTo>
                    <a:pt x="0" y="14547"/>
                  </a:lnTo>
                  <a:lnTo>
                    <a:pt x="14547" y="14547"/>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9"/>
            <p:cNvSpPr/>
            <p:nvPr/>
          </p:nvSpPr>
          <p:spPr>
            <a:xfrm>
              <a:off x="-1238155" y="7969210"/>
              <a:ext cx="672035" cy="647370"/>
            </a:xfrm>
            <a:custGeom>
              <a:avLst/>
              <a:gdLst/>
              <a:ahLst/>
              <a:cxnLst/>
              <a:rect l="l" t="t" r="r" b="b"/>
              <a:pathLst>
                <a:path w="14547" h="14555" extrusionOk="0">
                  <a:moveTo>
                    <a:pt x="14374" y="173"/>
                  </a:moveTo>
                  <a:lnTo>
                    <a:pt x="14374" y="14382"/>
                  </a:lnTo>
                  <a:lnTo>
                    <a:pt x="172" y="14382"/>
                  </a:lnTo>
                  <a:lnTo>
                    <a:pt x="172" y="173"/>
                  </a:lnTo>
                  <a:close/>
                  <a:moveTo>
                    <a:pt x="0" y="1"/>
                  </a:moveTo>
                  <a:lnTo>
                    <a:pt x="0" y="14554"/>
                  </a:lnTo>
                  <a:lnTo>
                    <a:pt x="14547" y="14554"/>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9"/>
            <p:cNvSpPr/>
            <p:nvPr/>
          </p:nvSpPr>
          <p:spPr>
            <a:xfrm>
              <a:off x="-574116" y="7969210"/>
              <a:ext cx="672081" cy="647370"/>
            </a:xfrm>
            <a:custGeom>
              <a:avLst/>
              <a:gdLst/>
              <a:ahLst/>
              <a:cxnLst/>
              <a:rect l="l" t="t" r="r" b="b"/>
              <a:pathLst>
                <a:path w="14548" h="14555" extrusionOk="0">
                  <a:moveTo>
                    <a:pt x="14375" y="173"/>
                  </a:moveTo>
                  <a:lnTo>
                    <a:pt x="14375" y="14382"/>
                  </a:lnTo>
                  <a:lnTo>
                    <a:pt x="173" y="14382"/>
                  </a:lnTo>
                  <a:lnTo>
                    <a:pt x="173" y="173"/>
                  </a:lnTo>
                  <a:close/>
                  <a:moveTo>
                    <a:pt x="0" y="1"/>
                  </a:moveTo>
                  <a:lnTo>
                    <a:pt x="0" y="14554"/>
                  </a:lnTo>
                  <a:lnTo>
                    <a:pt x="14547" y="14554"/>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9"/>
            <p:cNvSpPr/>
            <p:nvPr/>
          </p:nvSpPr>
          <p:spPr>
            <a:xfrm>
              <a:off x="89924" y="7969210"/>
              <a:ext cx="672081" cy="647370"/>
            </a:xfrm>
            <a:custGeom>
              <a:avLst/>
              <a:gdLst/>
              <a:ahLst/>
              <a:cxnLst/>
              <a:rect l="l" t="t" r="r" b="b"/>
              <a:pathLst>
                <a:path w="14548" h="14555" extrusionOk="0">
                  <a:moveTo>
                    <a:pt x="14375" y="173"/>
                  </a:moveTo>
                  <a:lnTo>
                    <a:pt x="14375" y="14382"/>
                  </a:lnTo>
                  <a:lnTo>
                    <a:pt x="173" y="14382"/>
                  </a:lnTo>
                  <a:lnTo>
                    <a:pt x="173" y="173"/>
                  </a:lnTo>
                  <a:close/>
                  <a:moveTo>
                    <a:pt x="1" y="1"/>
                  </a:moveTo>
                  <a:lnTo>
                    <a:pt x="1" y="14554"/>
                  </a:lnTo>
                  <a:lnTo>
                    <a:pt x="14548" y="14554"/>
                  </a:lnTo>
                  <a:lnTo>
                    <a:pt x="14548"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9"/>
            <p:cNvSpPr/>
            <p:nvPr/>
          </p:nvSpPr>
          <p:spPr>
            <a:xfrm>
              <a:off x="754010" y="7969210"/>
              <a:ext cx="672081" cy="647370"/>
            </a:xfrm>
            <a:custGeom>
              <a:avLst/>
              <a:gdLst/>
              <a:ahLst/>
              <a:cxnLst/>
              <a:rect l="l" t="t" r="r" b="b"/>
              <a:pathLst>
                <a:path w="14548" h="14555" extrusionOk="0">
                  <a:moveTo>
                    <a:pt x="14375" y="173"/>
                  </a:moveTo>
                  <a:lnTo>
                    <a:pt x="14375" y="14382"/>
                  </a:lnTo>
                  <a:lnTo>
                    <a:pt x="173" y="14382"/>
                  </a:lnTo>
                  <a:lnTo>
                    <a:pt x="173" y="173"/>
                  </a:lnTo>
                  <a:close/>
                  <a:moveTo>
                    <a:pt x="0" y="1"/>
                  </a:moveTo>
                  <a:lnTo>
                    <a:pt x="0" y="14554"/>
                  </a:lnTo>
                  <a:lnTo>
                    <a:pt x="14547" y="14554"/>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9"/>
            <p:cNvSpPr/>
            <p:nvPr/>
          </p:nvSpPr>
          <p:spPr>
            <a:xfrm>
              <a:off x="1418050" y="7969210"/>
              <a:ext cx="672405" cy="647370"/>
            </a:xfrm>
            <a:custGeom>
              <a:avLst/>
              <a:gdLst/>
              <a:ahLst/>
              <a:cxnLst/>
              <a:rect l="l" t="t" r="r" b="b"/>
              <a:pathLst>
                <a:path w="14555" h="14555" extrusionOk="0">
                  <a:moveTo>
                    <a:pt x="14382" y="173"/>
                  </a:moveTo>
                  <a:lnTo>
                    <a:pt x="14382" y="14382"/>
                  </a:lnTo>
                  <a:lnTo>
                    <a:pt x="173" y="14382"/>
                  </a:lnTo>
                  <a:lnTo>
                    <a:pt x="173" y="173"/>
                  </a:lnTo>
                  <a:close/>
                  <a:moveTo>
                    <a:pt x="1" y="1"/>
                  </a:moveTo>
                  <a:lnTo>
                    <a:pt x="1" y="14554"/>
                  </a:lnTo>
                  <a:lnTo>
                    <a:pt x="14554" y="14554"/>
                  </a:lnTo>
                  <a:lnTo>
                    <a:pt x="14554"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9"/>
            <p:cNvSpPr/>
            <p:nvPr/>
          </p:nvSpPr>
          <p:spPr>
            <a:xfrm>
              <a:off x="2082136" y="7969210"/>
              <a:ext cx="672358" cy="647370"/>
            </a:xfrm>
            <a:custGeom>
              <a:avLst/>
              <a:gdLst/>
              <a:ahLst/>
              <a:cxnLst/>
              <a:rect l="l" t="t" r="r" b="b"/>
              <a:pathLst>
                <a:path w="14554" h="14555" extrusionOk="0">
                  <a:moveTo>
                    <a:pt x="14382" y="173"/>
                  </a:moveTo>
                  <a:lnTo>
                    <a:pt x="14382" y="14382"/>
                  </a:lnTo>
                  <a:lnTo>
                    <a:pt x="173" y="14382"/>
                  </a:lnTo>
                  <a:lnTo>
                    <a:pt x="173" y="173"/>
                  </a:lnTo>
                  <a:close/>
                  <a:moveTo>
                    <a:pt x="0" y="1"/>
                  </a:moveTo>
                  <a:lnTo>
                    <a:pt x="0" y="14554"/>
                  </a:lnTo>
                  <a:lnTo>
                    <a:pt x="14554" y="14554"/>
                  </a:lnTo>
                  <a:lnTo>
                    <a:pt x="14554"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9"/>
            <p:cNvSpPr/>
            <p:nvPr/>
          </p:nvSpPr>
          <p:spPr>
            <a:xfrm>
              <a:off x="2746176" y="7969210"/>
              <a:ext cx="672405" cy="647370"/>
            </a:xfrm>
            <a:custGeom>
              <a:avLst/>
              <a:gdLst/>
              <a:ahLst/>
              <a:cxnLst/>
              <a:rect l="l" t="t" r="r" b="b"/>
              <a:pathLst>
                <a:path w="14555" h="14555" extrusionOk="0">
                  <a:moveTo>
                    <a:pt x="14382" y="173"/>
                  </a:moveTo>
                  <a:lnTo>
                    <a:pt x="14382" y="14382"/>
                  </a:lnTo>
                  <a:lnTo>
                    <a:pt x="173" y="14382"/>
                  </a:lnTo>
                  <a:lnTo>
                    <a:pt x="173" y="173"/>
                  </a:lnTo>
                  <a:close/>
                  <a:moveTo>
                    <a:pt x="1" y="1"/>
                  </a:moveTo>
                  <a:lnTo>
                    <a:pt x="1" y="14554"/>
                  </a:lnTo>
                  <a:lnTo>
                    <a:pt x="14554" y="14554"/>
                  </a:lnTo>
                  <a:lnTo>
                    <a:pt x="14554"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9"/>
            <p:cNvSpPr/>
            <p:nvPr/>
          </p:nvSpPr>
          <p:spPr>
            <a:xfrm>
              <a:off x="3410262" y="7969210"/>
              <a:ext cx="672358" cy="647370"/>
            </a:xfrm>
            <a:custGeom>
              <a:avLst/>
              <a:gdLst/>
              <a:ahLst/>
              <a:cxnLst/>
              <a:rect l="l" t="t" r="r" b="b"/>
              <a:pathLst>
                <a:path w="14554" h="14555" extrusionOk="0">
                  <a:moveTo>
                    <a:pt x="14382" y="173"/>
                  </a:moveTo>
                  <a:lnTo>
                    <a:pt x="14382" y="14382"/>
                  </a:lnTo>
                  <a:lnTo>
                    <a:pt x="173" y="14382"/>
                  </a:lnTo>
                  <a:lnTo>
                    <a:pt x="173" y="173"/>
                  </a:lnTo>
                  <a:close/>
                  <a:moveTo>
                    <a:pt x="0" y="1"/>
                  </a:moveTo>
                  <a:lnTo>
                    <a:pt x="0" y="14554"/>
                  </a:lnTo>
                  <a:lnTo>
                    <a:pt x="14554" y="14554"/>
                  </a:lnTo>
                  <a:lnTo>
                    <a:pt x="14554"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9"/>
            <p:cNvSpPr/>
            <p:nvPr/>
          </p:nvSpPr>
          <p:spPr>
            <a:xfrm>
              <a:off x="4074301" y="7969210"/>
              <a:ext cx="672405" cy="647370"/>
            </a:xfrm>
            <a:custGeom>
              <a:avLst/>
              <a:gdLst/>
              <a:ahLst/>
              <a:cxnLst/>
              <a:rect l="l" t="t" r="r" b="b"/>
              <a:pathLst>
                <a:path w="14555" h="14555" extrusionOk="0">
                  <a:moveTo>
                    <a:pt x="14382" y="173"/>
                  </a:moveTo>
                  <a:lnTo>
                    <a:pt x="14382" y="14382"/>
                  </a:lnTo>
                  <a:lnTo>
                    <a:pt x="173" y="14382"/>
                  </a:lnTo>
                  <a:lnTo>
                    <a:pt x="173" y="173"/>
                  </a:lnTo>
                  <a:close/>
                  <a:moveTo>
                    <a:pt x="1" y="1"/>
                  </a:moveTo>
                  <a:lnTo>
                    <a:pt x="1" y="14554"/>
                  </a:lnTo>
                  <a:lnTo>
                    <a:pt x="14554" y="14554"/>
                  </a:lnTo>
                  <a:lnTo>
                    <a:pt x="14554"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9"/>
            <p:cNvSpPr/>
            <p:nvPr/>
          </p:nvSpPr>
          <p:spPr>
            <a:xfrm>
              <a:off x="4738387" y="7969210"/>
              <a:ext cx="672358" cy="647370"/>
            </a:xfrm>
            <a:custGeom>
              <a:avLst/>
              <a:gdLst/>
              <a:ahLst/>
              <a:cxnLst/>
              <a:rect l="l" t="t" r="r" b="b"/>
              <a:pathLst>
                <a:path w="14554" h="14555" extrusionOk="0">
                  <a:moveTo>
                    <a:pt x="14382" y="173"/>
                  </a:moveTo>
                  <a:lnTo>
                    <a:pt x="14382" y="14382"/>
                  </a:lnTo>
                  <a:lnTo>
                    <a:pt x="172" y="14382"/>
                  </a:lnTo>
                  <a:lnTo>
                    <a:pt x="172" y="173"/>
                  </a:lnTo>
                  <a:close/>
                  <a:moveTo>
                    <a:pt x="0" y="1"/>
                  </a:moveTo>
                  <a:lnTo>
                    <a:pt x="0" y="14554"/>
                  </a:lnTo>
                  <a:lnTo>
                    <a:pt x="14554" y="14554"/>
                  </a:lnTo>
                  <a:lnTo>
                    <a:pt x="14554"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9"/>
            <p:cNvSpPr/>
            <p:nvPr/>
          </p:nvSpPr>
          <p:spPr>
            <a:xfrm>
              <a:off x="5402750" y="7969210"/>
              <a:ext cx="672081" cy="647370"/>
            </a:xfrm>
            <a:custGeom>
              <a:avLst/>
              <a:gdLst/>
              <a:ahLst/>
              <a:cxnLst/>
              <a:rect l="l" t="t" r="r" b="b"/>
              <a:pathLst>
                <a:path w="14548" h="14555" extrusionOk="0">
                  <a:moveTo>
                    <a:pt x="14375" y="173"/>
                  </a:moveTo>
                  <a:lnTo>
                    <a:pt x="14375" y="14382"/>
                  </a:lnTo>
                  <a:lnTo>
                    <a:pt x="173" y="14382"/>
                  </a:lnTo>
                  <a:lnTo>
                    <a:pt x="173" y="173"/>
                  </a:lnTo>
                  <a:close/>
                  <a:moveTo>
                    <a:pt x="1" y="1"/>
                  </a:moveTo>
                  <a:lnTo>
                    <a:pt x="1" y="14554"/>
                  </a:lnTo>
                  <a:lnTo>
                    <a:pt x="14547" y="14554"/>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9"/>
            <p:cNvSpPr/>
            <p:nvPr/>
          </p:nvSpPr>
          <p:spPr>
            <a:xfrm>
              <a:off x="6066836" y="7969210"/>
              <a:ext cx="672035" cy="647370"/>
            </a:xfrm>
            <a:custGeom>
              <a:avLst/>
              <a:gdLst/>
              <a:ahLst/>
              <a:cxnLst/>
              <a:rect l="l" t="t" r="r" b="b"/>
              <a:pathLst>
                <a:path w="14547" h="14555" extrusionOk="0">
                  <a:moveTo>
                    <a:pt x="14375" y="173"/>
                  </a:moveTo>
                  <a:lnTo>
                    <a:pt x="14375" y="14382"/>
                  </a:lnTo>
                  <a:lnTo>
                    <a:pt x="172" y="14382"/>
                  </a:lnTo>
                  <a:lnTo>
                    <a:pt x="172" y="173"/>
                  </a:lnTo>
                  <a:close/>
                  <a:moveTo>
                    <a:pt x="0" y="1"/>
                  </a:moveTo>
                  <a:lnTo>
                    <a:pt x="0" y="14554"/>
                  </a:lnTo>
                  <a:lnTo>
                    <a:pt x="14547" y="14554"/>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9"/>
            <p:cNvSpPr/>
            <p:nvPr/>
          </p:nvSpPr>
          <p:spPr>
            <a:xfrm>
              <a:off x="-1238155" y="6051178"/>
              <a:ext cx="672035" cy="647014"/>
            </a:xfrm>
            <a:custGeom>
              <a:avLst/>
              <a:gdLst/>
              <a:ahLst/>
              <a:cxnLst/>
              <a:rect l="l" t="t" r="r" b="b"/>
              <a:pathLst>
                <a:path w="14547" h="14547" extrusionOk="0">
                  <a:moveTo>
                    <a:pt x="14374" y="172"/>
                  </a:moveTo>
                  <a:lnTo>
                    <a:pt x="14374" y="14375"/>
                  </a:lnTo>
                  <a:lnTo>
                    <a:pt x="172" y="14375"/>
                  </a:lnTo>
                  <a:lnTo>
                    <a:pt x="172" y="172"/>
                  </a:lnTo>
                  <a:close/>
                  <a:moveTo>
                    <a:pt x="0" y="0"/>
                  </a:moveTo>
                  <a:lnTo>
                    <a:pt x="0" y="14547"/>
                  </a:lnTo>
                  <a:lnTo>
                    <a:pt x="14547" y="14547"/>
                  </a:lnTo>
                  <a:lnTo>
                    <a:pt x="14547"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9"/>
            <p:cNvSpPr/>
            <p:nvPr/>
          </p:nvSpPr>
          <p:spPr>
            <a:xfrm>
              <a:off x="-574116" y="6051178"/>
              <a:ext cx="672081" cy="647014"/>
            </a:xfrm>
            <a:custGeom>
              <a:avLst/>
              <a:gdLst/>
              <a:ahLst/>
              <a:cxnLst/>
              <a:rect l="l" t="t" r="r" b="b"/>
              <a:pathLst>
                <a:path w="14548" h="14547" extrusionOk="0">
                  <a:moveTo>
                    <a:pt x="14375" y="172"/>
                  </a:moveTo>
                  <a:lnTo>
                    <a:pt x="14375" y="14375"/>
                  </a:lnTo>
                  <a:lnTo>
                    <a:pt x="173" y="14375"/>
                  </a:lnTo>
                  <a:lnTo>
                    <a:pt x="173" y="172"/>
                  </a:lnTo>
                  <a:close/>
                  <a:moveTo>
                    <a:pt x="0" y="0"/>
                  </a:moveTo>
                  <a:lnTo>
                    <a:pt x="0" y="14547"/>
                  </a:lnTo>
                  <a:lnTo>
                    <a:pt x="14547" y="14547"/>
                  </a:lnTo>
                  <a:lnTo>
                    <a:pt x="14547"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9"/>
            <p:cNvSpPr/>
            <p:nvPr/>
          </p:nvSpPr>
          <p:spPr>
            <a:xfrm>
              <a:off x="89924" y="6051178"/>
              <a:ext cx="672081" cy="647014"/>
            </a:xfrm>
            <a:custGeom>
              <a:avLst/>
              <a:gdLst/>
              <a:ahLst/>
              <a:cxnLst/>
              <a:rect l="l" t="t" r="r" b="b"/>
              <a:pathLst>
                <a:path w="14548" h="14547" extrusionOk="0">
                  <a:moveTo>
                    <a:pt x="14375" y="172"/>
                  </a:moveTo>
                  <a:lnTo>
                    <a:pt x="14375" y="14375"/>
                  </a:lnTo>
                  <a:lnTo>
                    <a:pt x="173" y="14375"/>
                  </a:lnTo>
                  <a:lnTo>
                    <a:pt x="173" y="172"/>
                  </a:lnTo>
                  <a:close/>
                  <a:moveTo>
                    <a:pt x="1" y="0"/>
                  </a:moveTo>
                  <a:lnTo>
                    <a:pt x="1" y="14547"/>
                  </a:lnTo>
                  <a:lnTo>
                    <a:pt x="14548" y="14547"/>
                  </a:lnTo>
                  <a:lnTo>
                    <a:pt x="14548"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9"/>
            <p:cNvSpPr/>
            <p:nvPr/>
          </p:nvSpPr>
          <p:spPr>
            <a:xfrm>
              <a:off x="754010" y="6051178"/>
              <a:ext cx="672081" cy="647014"/>
            </a:xfrm>
            <a:custGeom>
              <a:avLst/>
              <a:gdLst/>
              <a:ahLst/>
              <a:cxnLst/>
              <a:rect l="l" t="t" r="r" b="b"/>
              <a:pathLst>
                <a:path w="14548" h="14547" extrusionOk="0">
                  <a:moveTo>
                    <a:pt x="14375" y="172"/>
                  </a:moveTo>
                  <a:lnTo>
                    <a:pt x="14375" y="14375"/>
                  </a:lnTo>
                  <a:lnTo>
                    <a:pt x="173" y="14375"/>
                  </a:lnTo>
                  <a:lnTo>
                    <a:pt x="173" y="172"/>
                  </a:lnTo>
                  <a:close/>
                  <a:moveTo>
                    <a:pt x="0" y="0"/>
                  </a:moveTo>
                  <a:lnTo>
                    <a:pt x="0" y="14547"/>
                  </a:lnTo>
                  <a:lnTo>
                    <a:pt x="14547" y="14547"/>
                  </a:lnTo>
                  <a:lnTo>
                    <a:pt x="14547"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9"/>
            <p:cNvSpPr/>
            <p:nvPr/>
          </p:nvSpPr>
          <p:spPr>
            <a:xfrm>
              <a:off x="1418050" y="6051178"/>
              <a:ext cx="672405" cy="647014"/>
            </a:xfrm>
            <a:custGeom>
              <a:avLst/>
              <a:gdLst/>
              <a:ahLst/>
              <a:cxnLst/>
              <a:rect l="l" t="t" r="r" b="b"/>
              <a:pathLst>
                <a:path w="14555" h="14547" extrusionOk="0">
                  <a:moveTo>
                    <a:pt x="14382" y="172"/>
                  </a:moveTo>
                  <a:lnTo>
                    <a:pt x="14382" y="14375"/>
                  </a:lnTo>
                  <a:lnTo>
                    <a:pt x="173" y="14375"/>
                  </a:lnTo>
                  <a:lnTo>
                    <a:pt x="173" y="172"/>
                  </a:lnTo>
                  <a:close/>
                  <a:moveTo>
                    <a:pt x="1" y="0"/>
                  </a:moveTo>
                  <a:lnTo>
                    <a:pt x="1" y="14547"/>
                  </a:lnTo>
                  <a:lnTo>
                    <a:pt x="14554" y="14547"/>
                  </a:lnTo>
                  <a:lnTo>
                    <a:pt x="14554"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9"/>
            <p:cNvSpPr/>
            <p:nvPr/>
          </p:nvSpPr>
          <p:spPr>
            <a:xfrm>
              <a:off x="2082136" y="6051178"/>
              <a:ext cx="672358" cy="647014"/>
            </a:xfrm>
            <a:custGeom>
              <a:avLst/>
              <a:gdLst/>
              <a:ahLst/>
              <a:cxnLst/>
              <a:rect l="l" t="t" r="r" b="b"/>
              <a:pathLst>
                <a:path w="14554" h="14547" extrusionOk="0">
                  <a:moveTo>
                    <a:pt x="14382" y="172"/>
                  </a:moveTo>
                  <a:lnTo>
                    <a:pt x="14382" y="14375"/>
                  </a:lnTo>
                  <a:lnTo>
                    <a:pt x="173" y="14375"/>
                  </a:lnTo>
                  <a:lnTo>
                    <a:pt x="173" y="172"/>
                  </a:lnTo>
                  <a:close/>
                  <a:moveTo>
                    <a:pt x="0" y="0"/>
                  </a:moveTo>
                  <a:lnTo>
                    <a:pt x="0" y="14547"/>
                  </a:lnTo>
                  <a:lnTo>
                    <a:pt x="14554" y="14547"/>
                  </a:lnTo>
                  <a:lnTo>
                    <a:pt x="14554"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9"/>
            <p:cNvSpPr/>
            <p:nvPr/>
          </p:nvSpPr>
          <p:spPr>
            <a:xfrm>
              <a:off x="2746176" y="6051178"/>
              <a:ext cx="672405" cy="647014"/>
            </a:xfrm>
            <a:custGeom>
              <a:avLst/>
              <a:gdLst/>
              <a:ahLst/>
              <a:cxnLst/>
              <a:rect l="l" t="t" r="r" b="b"/>
              <a:pathLst>
                <a:path w="14555" h="14547" extrusionOk="0">
                  <a:moveTo>
                    <a:pt x="14382" y="172"/>
                  </a:moveTo>
                  <a:lnTo>
                    <a:pt x="14382" y="14375"/>
                  </a:lnTo>
                  <a:lnTo>
                    <a:pt x="173" y="14375"/>
                  </a:lnTo>
                  <a:lnTo>
                    <a:pt x="173" y="172"/>
                  </a:lnTo>
                  <a:close/>
                  <a:moveTo>
                    <a:pt x="1" y="0"/>
                  </a:moveTo>
                  <a:lnTo>
                    <a:pt x="1" y="14547"/>
                  </a:lnTo>
                  <a:lnTo>
                    <a:pt x="14554" y="14547"/>
                  </a:lnTo>
                  <a:lnTo>
                    <a:pt x="14554"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9"/>
            <p:cNvSpPr/>
            <p:nvPr/>
          </p:nvSpPr>
          <p:spPr>
            <a:xfrm>
              <a:off x="3410262" y="6051178"/>
              <a:ext cx="672358" cy="647014"/>
            </a:xfrm>
            <a:custGeom>
              <a:avLst/>
              <a:gdLst/>
              <a:ahLst/>
              <a:cxnLst/>
              <a:rect l="l" t="t" r="r" b="b"/>
              <a:pathLst>
                <a:path w="14554" h="14547" extrusionOk="0">
                  <a:moveTo>
                    <a:pt x="14382" y="172"/>
                  </a:moveTo>
                  <a:lnTo>
                    <a:pt x="14382" y="14375"/>
                  </a:lnTo>
                  <a:lnTo>
                    <a:pt x="173" y="14375"/>
                  </a:lnTo>
                  <a:lnTo>
                    <a:pt x="173" y="172"/>
                  </a:lnTo>
                  <a:close/>
                  <a:moveTo>
                    <a:pt x="0" y="0"/>
                  </a:moveTo>
                  <a:lnTo>
                    <a:pt x="0" y="14547"/>
                  </a:lnTo>
                  <a:lnTo>
                    <a:pt x="14554" y="14547"/>
                  </a:lnTo>
                  <a:lnTo>
                    <a:pt x="14554"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9"/>
            <p:cNvSpPr/>
            <p:nvPr/>
          </p:nvSpPr>
          <p:spPr>
            <a:xfrm>
              <a:off x="4074301" y="6051178"/>
              <a:ext cx="672405" cy="647014"/>
            </a:xfrm>
            <a:custGeom>
              <a:avLst/>
              <a:gdLst/>
              <a:ahLst/>
              <a:cxnLst/>
              <a:rect l="l" t="t" r="r" b="b"/>
              <a:pathLst>
                <a:path w="14555" h="14547" extrusionOk="0">
                  <a:moveTo>
                    <a:pt x="14382" y="172"/>
                  </a:moveTo>
                  <a:lnTo>
                    <a:pt x="14382" y="14375"/>
                  </a:lnTo>
                  <a:lnTo>
                    <a:pt x="173" y="14375"/>
                  </a:lnTo>
                  <a:lnTo>
                    <a:pt x="173" y="172"/>
                  </a:lnTo>
                  <a:close/>
                  <a:moveTo>
                    <a:pt x="1" y="0"/>
                  </a:moveTo>
                  <a:lnTo>
                    <a:pt x="1" y="14547"/>
                  </a:lnTo>
                  <a:lnTo>
                    <a:pt x="14554" y="14547"/>
                  </a:lnTo>
                  <a:lnTo>
                    <a:pt x="14554"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9"/>
            <p:cNvSpPr/>
            <p:nvPr/>
          </p:nvSpPr>
          <p:spPr>
            <a:xfrm>
              <a:off x="4738387" y="6051178"/>
              <a:ext cx="672358" cy="647014"/>
            </a:xfrm>
            <a:custGeom>
              <a:avLst/>
              <a:gdLst/>
              <a:ahLst/>
              <a:cxnLst/>
              <a:rect l="l" t="t" r="r" b="b"/>
              <a:pathLst>
                <a:path w="14554" h="14547" extrusionOk="0">
                  <a:moveTo>
                    <a:pt x="14382" y="172"/>
                  </a:moveTo>
                  <a:lnTo>
                    <a:pt x="14382" y="14375"/>
                  </a:lnTo>
                  <a:lnTo>
                    <a:pt x="172" y="14375"/>
                  </a:lnTo>
                  <a:lnTo>
                    <a:pt x="172" y="172"/>
                  </a:lnTo>
                  <a:close/>
                  <a:moveTo>
                    <a:pt x="0" y="0"/>
                  </a:moveTo>
                  <a:lnTo>
                    <a:pt x="0" y="14547"/>
                  </a:lnTo>
                  <a:lnTo>
                    <a:pt x="14554" y="14547"/>
                  </a:lnTo>
                  <a:lnTo>
                    <a:pt x="14554"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9"/>
            <p:cNvSpPr/>
            <p:nvPr/>
          </p:nvSpPr>
          <p:spPr>
            <a:xfrm>
              <a:off x="5402750" y="6051178"/>
              <a:ext cx="672081" cy="647014"/>
            </a:xfrm>
            <a:custGeom>
              <a:avLst/>
              <a:gdLst/>
              <a:ahLst/>
              <a:cxnLst/>
              <a:rect l="l" t="t" r="r" b="b"/>
              <a:pathLst>
                <a:path w="14548" h="14547" extrusionOk="0">
                  <a:moveTo>
                    <a:pt x="14375" y="172"/>
                  </a:moveTo>
                  <a:lnTo>
                    <a:pt x="14375" y="14375"/>
                  </a:lnTo>
                  <a:lnTo>
                    <a:pt x="173" y="14375"/>
                  </a:lnTo>
                  <a:lnTo>
                    <a:pt x="173" y="172"/>
                  </a:lnTo>
                  <a:close/>
                  <a:moveTo>
                    <a:pt x="1" y="0"/>
                  </a:moveTo>
                  <a:lnTo>
                    <a:pt x="1" y="14547"/>
                  </a:lnTo>
                  <a:lnTo>
                    <a:pt x="14547" y="14547"/>
                  </a:lnTo>
                  <a:lnTo>
                    <a:pt x="14547"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9"/>
            <p:cNvSpPr/>
            <p:nvPr/>
          </p:nvSpPr>
          <p:spPr>
            <a:xfrm>
              <a:off x="6066836" y="6051178"/>
              <a:ext cx="672035" cy="647014"/>
            </a:xfrm>
            <a:custGeom>
              <a:avLst/>
              <a:gdLst/>
              <a:ahLst/>
              <a:cxnLst/>
              <a:rect l="l" t="t" r="r" b="b"/>
              <a:pathLst>
                <a:path w="14547" h="14547" extrusionOk="0">
                  <a:moveTo>
                    <a:pt x="14375" y="172"/>
                  </a:moveTo>
                  <a:lnTo>
                    <a:pt x="14375" y="14375"/>
                  </a:lnTo>
                  <a:lnTo>
                    <a:pt x="172" y="14375"/>
                  </a:lnTo>
                  <a:lnTo>
                    <a:pt x="172" y="172"/>
                  </a:lnTo>
                  <a:close/>
                  <a:moveTo>
                    <a:pt x="0" y="0"/>
                  </a:moveTo>
                  <a:lnTo>
                    <a:pt x="0" y="14547"/>
                  </a:lnTo>
                  <a:lnTo>
                    <a:pt x="14547" y="14547"/>
                  </a:lnTo>
                  <a:lnTo>
                    <a:pt x="14547"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9"/>
            <p:cNvSpPr/>
            <p:nvPr/>
          </p:nvSpPr>
          <p:spPr>
            <a:xfrm>
              <a:off x="-1238155" y="6690508"/>
              <a:ext cx="672035" cy="647059"/>
            </a:xfrm>
            <a:custGeom>
              <a:avLst/>
              <a:gdLst/>
              <a:ahLst/>
              <a:cxnLst/>
              <a:rect l="l" t="t" r="r" b="b"/>
              <a:pathLst>
                <a:path w="14547" h="14548" extrusionOk="0">
                  <a:moveTo>
                    <a:pt x="14374" y="173"/>
                  </a:moveTo>
                  <a:lnTo>
                    <a:pt x="14374" y="14375"/>
                  </a:lnTo>
                  <a:lnTo>
                    <a:pt x="172" y="14375"/>
                  </a:lnTo>
                  <a:lnTo>
                    <a:pt x="172" y="173"/>
                  </a:lnTo>
                  <a:close/>
                  <a:moveTo>
                    <a:pt x="0" y="1"/>
                  </a:moveTo>
                  <a:lnTo>
                    <a:pt x="0" y="14547"/>
                  </a:lnTo>
                  <a:lnTo>
                    <a:pt x="14547" y="14547"/>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9"/>
            <p:cNvSpPr/>
            <p:nvPr/>
          </p:nvSpPr>
          <p:spPr>
            <a:xfrm>
              <a:off x="-574116" y="6690508"/>
              <a:ext cx="672081" cy="647059"/>
            </a:xfrm>
            <a:custGeom>
              <a:avLst/>
              <a:gdLst/>
              <a:ahLst/>
              <a:cxnLst/>
              <a:rect l="l" t="t" r="r" b="b"/>
              <a:pathLst>
                <a:path w="14548" h="14548" extrusionOk="0">
                  <a:moveTo>
                    <a:pt x="14375" y="173"/>
                  </a:moveTo>
                  <a:lnTo>
                    <a:pt x="14375" y="14375"/>
                  </a:lnTo>
                  <a:lnTo>
                    <a:pt x="173" y="14375"/>
                  </a:lnTo>
                  <a:lnTo>
                    <a:pt x="173" y="173"/>
                  </a:lnTo>
                  <a:close/>
                  <a:moveTo>
                    <a:pt x="0" y="1"/>
                  </a:moveTo>
                  <a:lnTo>
                    <a:pt x="0" y="14547"/>
                  </a:lnTo>
                  <a:lnTo>
                    <a:pt x="14547" y="14547"/>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9"/>
            <p:cNvSpPr/>
            <p:nvPr/>
          </p:nvSpPr>
          <p:spPr>
            <a:xfrm>
              <a:off x="89924" y="6690508"/>
              <a:ext cx="672081" cy="647059"/>
            </a:xfrm>
            <a:custGeom>
              <a:avLst/>
              <a:gdLst/>
              <a:ahLst/>
              <a:cxnLst/>
              <a:rect l="l" t="t" r="r" b="b"/>
              <a:pathLst>
                <a:path w="14548" h="14548" extrusionOk="0">
                  <a:moveTo>
                    <a:pt x="14375" y="173"/>
                  </a:moveTo>
                  <a:lnTo>
                    <a:pt x="14375" y="14375"/>
                  </a:lnTo>
                  <a:lnTo>
                    <a:pt x="173" y="14375"/>
                  </a:lnTo>
                  <a:lnTo>
                    <a:pt x="173" y="173"/>
                  </a:lnTo>
                  <a:close/>
                  <a:moveTo>
                    <a:pt x="1" y="1"/>
                  </a:moveTo>
                  <a:lnTo>
                    <a:pt x="1" y="14547"/>
                  </a:lnTo>
                  <a:lnTo>
                    <a:pt x="14548" y="14547"/>
                  </a:lnTo>
                  <a:lnTo>
                    <a:pt x="14548"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9"/>
            <p:cNvSpPr/>
            <p:nvPr/>
          </p:nvSpPr>
          <p:spPr>
            <a:xfrm>
              <a:off x="754010" y="6690508"/>
              <a:ext cx="672081" cy="647059"/>
            </a:xfrm>
            <a:custGeom>
              <a:avLst/>
              <a:gdLst/>
              <a:ahLst/>
              <a:cxnLst/>
              <a:rect l="l" t="t" r="r" b="b"/>
              <a:pathLst>
                <a:path w="14548" h="14548" extrusionOk="0">
                  <a:moveTo>
                    <a:pt x="14375" y="173"/>
                  </a:moveTo>
                  <a:lnTo>
                    <a:pt x="14375" y="14375"/>
                  </a:lnTo>
                  <a:lnTo>
                    <a:pt x="173" y="14375"/>
                  </a:lnTo>
                  <a:lnTo>
                    <a:pt x="173" y="173"/>
                  </a:lnTo>
                  <a:close/>
                  <a:moveTo>
                    <a:pt x="0" y="1"/>
                  </a:moveTo>
                  <a:lnTo>
                    <a:pt x="0" y="14547"/>
                  </a:lnTo>
                  <a:lnTo>
                    <a:pt x="14547" y="14547"/>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9"/>
            <p:cNvSpPr/>
            <p:nvPr/>
          </p:nvSpPr>
          <p:spPr>
            <a:xfrm>
              <a:off x="1418050" y="6690508"/>
              <a:ext cx="672405" cy="647059"/>
            </a:xfrm>
            <a:custGeom>
              <a:avLst/>
              <a:gdLst/>
              <a:ahLst/>
              <a:cxnLst/>
              <a:rect l="l" t="t" r="r" b="b"/>
              <a:pathLst>
                <a:path w="14555" h="14548" extrusionOk="0">
                  <a:moveTo>
                    <a:pt x="14382" y="173"/>
                  </a:moveTo>
                  <a:lnTo>
                    <a:pt x="14382" y="14375"/>
                  </a:lnTo>
                  <a:lnTo>
                    <a:pt x="173" y="14375"/>
                  </a:lnTo>
                  <a:lnTo>
                    <a:pt x="173" y="173"/>
                  </a:lnTo>
                  <a:close/>
                  <a:moveTo>
                    <a:pt x="1" y="1"/>
                  </a:moveTo>
                  <a:lnTo>
                    <a:pt x="1" y="14547"/>
                  </a:lnTo>
                  <a:lnTo>
                    <a:pt x="14554" y="14547"/>
                  </a:lnTo>
                  <a:lnTo>
                    <a:pt x="14554"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9"/>
            <p:cNvSpPr/>
            <p:nvPr/>
          </p:nvSpPr>
          <p:spPr>
            <a:xfrm>
              <a:off x="2082136" y="6690508"/>
              <a:ext cx="672358" cy="647059"/>
            </a:xfrm>
            <a:custGeom>
              <a:avLst/>
              <a:gdLst/>
              <a:ahLst/>
              <a:cxnLst/>
              <a:rect l="l" t="t" r="r" b="b"/>
              <a:pathLst>
                <a:path w="14554" h="14548" extrusionOk="0">
                  <a:moveTo>
                    <a:pt x="14382" y="173"/>
                  </a:moveTo>
                  <a:lnTo>
                    <a:pt x="14382" y="14375"/>
                  </a:lnTo>
                  <a:lnTo>
                    <a:pt x="173" y="14375"/>
                  </a:lnTo>
                  <a:lnTo>
                    <a:pt x="173" y="173"/>
                  </a:lnTo>
                  <a:close/>
                  <a:moveTo>
                    <a:pt x="0" y="1"/>
                  </a:moveTo>
                  <a:lnTo>
                    <a:pt x="0" y="14547"/>
                  </a:lnTo>
                  <a:lnTo>
                    <a:pt x="14554" y="14547"/>
                  </a:lnTo>
                  <a:lnTo>
                    <a:pt x="14554"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9"/>
            <p:cNvSpPr/>
            <p:nvPr/>
          </p:nvSpPr>
          <p:spPr>
            <a:xfrm>
              <a:off x="2746176" y="6690508"/>
              <a:ext cx="672405" cy="647059"/>
            </a:xfrm>
            <a:custGeom>
              <a:avLst/>
              <a:gdLst/>
              <a:ahLst/>
              <a:cxnLst/>
              <a:rect l="l" t="t" r="r" b="b"/>
              <a:pathLst>
                <a:path w="14555" h="14548" extrusionOk="0">
                  <a:moveTo>
                    <a:pt x="14382" y="173"/>
                  </a:moveTo>
                  <a:lnTo>
                    <a:pt x="14382" y="14375"/>
                  </a:lnTo>
                  <a:lnTo>
                    <a:pt x="173" y="14375"/>
                  </a:lnTo>
                  <a:lnTo>
                    <a:pt x="173" y="173"/>
                  </a:lnTo>
                  <a:close/>
                  <a:moveTo>
                    <a:pt x="1" y="1"/>
                  </a:moveTo>
                  <a:lnTo>
                    <a:pt x="1" y="14547"/>
                  </a:lnTo>
                  <a:lnTo>
                    <a:pt x="14554" y="14547"/>
                  </a:lnTo>
                  <a:lnTo>
                    <a:pt x="14554"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9"/>
            <p:cNvSpPr/>
            <p:nvPr/>
          </p:nvSpPr>
          <p:spPr>
            <a:xfrm>
              <a:off x="3410262" y="6690508"/>
              <a:ext cx="672358" cy="647059"/>
            </a:xfrm>
            <a:custGeom>
              <a:avLst/>
              <a:gdLst/>
              <a:ahLst/>
              <a:cxnLst/>
              <a:rect l="l" t="t" r="r" b="b"/>
              <a:pathLst>
                <a:path w="14554" h="14548" extrusionOk="0">
                  <a:moveTo>
                    <a:pt x="14382" y="173"/>
                  </a:moveTo>
                  <a:lnTo>
                    <a:pt x="14382" y="14375"/>
                  </a:lnTo>
                  <a:lnTo>
                    <a:pt x="173" y="14375"/>
                  </a:lnTo>
                  <a:lnTo>
                    <a:pt x="173" y="173"/>
                  </a:lnTo>
                  <a:close/>
                  <a:moveTo>
                    <a:pt x="0" y="1"/>
                  </a:moveTo>
                  <a:lnTo>
                    <a:pt x="0" y="14547"/>
                  </a:lnTo>
                  <a:lnTo>
                    <a:pt x="14554" y="14547"/>
                  </a:lnTo>
                  <a:lnTo>
                    <a:pt x="14554"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9"/>
            <p:cNvSpPr/>
            <p:nvPr/>
          </p:nvSpPr>
          <p:spPr>
            <a:xfrm>
              <a:off x="4074301" y="6690508"/>
              <a:ext cx="672405" cy="647059"/>
            </a:xfrm>
            <a:custGeom>
              <a:avLst/>
              <a:gdLst/>
              <a:ahLst/>
              <a:cxnLst/>
              <a:rect l="l" t="t" r="r" b="b"/>
              <a:pathLst>
                <a:path w="14555" h="14548" extrusionOk="0">
                  <a:moveTo>
                    <a:pt x="14382" y="173"/>
                  </a:moveTo>
                  <a:lnTo>
                    <a:pt x="14382" y="14375"/>
                  </a:lnTo>
                  <a:lnTo>
                    <a:pt x="173" y="14375"/>
                  </a:lnTo>
                  <a:lnTo>
                    <a:pt x="173" y="173"/>
                  </a:lnTo>
                  <a:close/>
                  <a:moveTo>
                    <a:pt x="1" y="1"/>
                  </a:moveTo>
                  <a:lnTo>
                    <a:pt x="1" y="14547"/>
                  </a:lnTo>
                  <a:lnTo>
                    <a:pt x="14554" y="14547"/>
                  </a:lnTo>
                  <a:lnTo>
                    <a:pt x="14554"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9"/>
            <p:cNvSpPr/>
            <p:nvPr/>
          </p:nvSpPr>
          <p:spPr>
            <a:xfrm>
              <a:off x="4738387" y="6690508"/>
              <a:ext cx="672358" cy="647059"/>
            </a:xfrm>
            <a:custGeom>
              <a:avLst/>
              <a:gdLst/>
              <a:ahLst/>
              <a:cxnLst/>
              <a:rect l="l" t="t" r="r" b="b"/>
              <a:pathLst>
                <a:path w="14554" h="14548" extrusionOk="0">
                  <a:moveTo>
                    <a:pt x="14382" y="173"/>
                  </a:moveTo>
                  <a:lnTo>
                    <a:pt x="14382" y="14375"/>
                  </a:lnTo>
                  <a:lnTo>
                    <a:pt x="172" y="14375"/>
                  </a:lnTo>
                  <a:lnTo>
                    <a:pt x="172" y="173"/>
                  </a:lnTo>
                  <a:close/>
                  <a:moveTo>
                    <a:pt x="0" y="1"/>
                  </a:moveTo>
                  <a:lnTo>
                    <a:pt x="0" y="14547"/>
                  </a:lnTo>
                  <a:lnTo>
                    <a:pt x="14554" y="14547"/>
                  </a:lnTo>
                  <a:lnTo>
                    <a:pt x="14554"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9"/>
            <p:cNvSpPr/>
            <p:nvPr/>
          </p:nvSpPr>
          <p:spPr>
            <a:xfrm>
              <a:off x="5402750" y="6690508"/>
              <a:ext cx="672081" cy="647059"/>
            </a:xfrm>
            <a:custGeom>
              <a:avLst/>
              <a:gdLst/>
              <a:ahLst/>
              <a:cxnLst/>
              <a:rect l="l" t="t" r="r" b="b"/>
              <a:pathLst>
                <a:path w="14548" h="14548" extrusionOk="0">
                  <a:moveTo>
                    <a:pt x="14375" y="173"/>
                  </a:moveTo>
                  <a:lnTo>
                    <a:pt x="14375" y="14375"/>
                  </a:lnTo>
                  <a:lnTo>
                    <a:pt x="173" y="14375"/>
                  </a:lnTo>
                  <a:lnTo>
                    <a:pt x="173" y="173"/>
                  </a:lnTo>
                  <a:close/>
                  <a:moveTo>
                    <a:pt x="1" y="1"/>
                  </a:moveTo>
                  <a:lnTo>
                    <a:pt x="1" y="14547"/>
                  </a:lnTo>
                  <a:lnTo>
                    <a:pt x="14547" y="14547"/>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9"/>
            <p:cNvSpPr/>
            <p:nvPr/>
          </p:nvSpPr>
          <p:spPr>
            <a:xfrm>
              <a:off x="6066836" y="6690508"/>
              <a:ext cx="672035" cy="647059"/>
            </a:xfrm>
            <a:custGeom>
              <a:avLst/>
              <a:gdLst/>
              <a:ahLst/>
              <a:cxnLst/>
              <a:rect l="l" t="t" r="r" b="b"/>
              <a:pathLst>
                <a:path w="14547" h="14548" extrusionOk="0">
                  <a:moveTo>
                    <a:pt x="14375" y="173"/>
                  </a:moveTo>
                  <a:lnTo>
                    <a:pt x="14375" y="14375"/>
                  </a:lnTo>
                  <a:lnTo>
                    <a:pt x="172" y="14375"/>
                  </a:lnTo>
                  <a:lnTo>
                    <a:pt x="172" y="173"/>
                  </a:lnTo>
                  <a:close/>
                  <a:moveTo>
                    <a:pt x="0" y="1"/>
                  </a:moveTo>
                  <a:lnTo>
                    <a:pt x="0" y="14547"/>
                  </a:lnTo>
                  <a:lnTo>
                    <a:pt x="14547" y="14547"/>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9"/>
            <p:cNvSpPr/>
            <p:nvPr/>
          </p:nvSpPr>
          <p:spPr>
            <a:xfrm>
              <a:off x="-1238155" y="7329881"/>
              <a:ext cx="672035" cy="647326"/>
            </a:xfrm>
            <a:custGeom>
              <a:avLst/>
              <a:gdLst/>
              <a:ahLst/>
              <a:cxnLst/>
              <a:rect l="l" t="t" r="r" b="b"/>
              <a:pathLst>
                <a:path w="14547" h="14554" extrusionOk="0">
                  <a:moveTo>
                    <a:pt x="14374" y="172"/>
                  </a:moveTo>
                  <a:lnTo>
                    <a:pt x="14374" y="14382"/>
                  </a:lnTo>
                  <a:lnTo>
                    <a:pt x="172" y="14382"/>
                  </a:lnTo>
                  <a:lnTo>
                    <a:pt x="172" y="172"/>
                  </a:lnTo>
                  <a:close/>
                  <a:moveTo>
                    <a:pt x="0" y="0"/>
                  </a:moveTo>
                  <a:lnTo>
                    <a:pt x="0" y="14554"/>
                  </a:lnTo>
                  <a:lnTo>
                    <a:pt x="14547" y="14554"/>
                  </a:lnTo>
                  <a:lnTo>
                    <a:pt x="14547"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9"/>
            <p:cNvSpPr/>
            <p:nvPr/>
          </p:nvSpPr>
          <p:spPr>
            <a:xfrm>
              <a:off x="-574116" y="7329881"/>
              <a:ext cx="672081" cy="647326"/>
            </a:xfrm>
            <a:custGeom>
              <a:avLst/>
              <a:gdLst/>
              <a:ahLst/>
              <a:cxnLst/>
              <a:rect l="l" t="t" r="r" b="b"/>
              <a:pathLst>
                <a:path w="14548" h="14554" extrusionOk="0">
                  <a:moveTo>
                    <a:pt x="14375" y="172"/>
                  </a:moveTo>
                  <a:lnTo>
                    <a:pt x="14375" y="14382"/>
                  </a:lnTo>
                  <a:lnTo>
                    <a:pt x="173" y="14382"/>
                  </a:lnTo>
                  <a:lnTo>
                    <a:pt x="173" y="172"/>
                  </a:lnTo>
                  <a:close/>
                  <a:moveTo>
                    <a:pt x="0" y="0"/>
                  </a:moveTo>
                  <a:lnTo>
                    <a:pt x="0" y="14554"/>
                  </a:lnTo>
                  <a:lnTo>
                    <a:pt x="14547" y="14554"/>
                  </a:lnTo>
                  <a:lnTo>
                    <a:pt x="14547"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9"/>
            <p:cNvSpPr/>
            <p:nvPr/>
          </p:nvSpPr>
          <p:spPr>
            <a:xfrm>
              <a:off x="89924" y="7329881"/>
              <a:ext cx="672081" cy="647326"/>
            </a:xfrm>
            <a:custGeom>
              <a:avLst/>
              <a:gdLst/>
              <a:ahLst/>
              <a:cxnLst/>
              <a:rect l="l" t="t" r="r" b="b"/>
              <a:pathLst>
                <a:path w="14548" h="14554" extrusionOk="0">
                  <a:moveTo>
                    <a:pt x="14375" y="172"/>
                  </a:moveTo>
                  <a:lnTo>
                    <a:pt x="14375" y="14382"/>
                  </a:lnTo>
                  <a:lnTo>
                    <a:pt x="173" y="14382"/>
                  </a:lnTo>
                  <a:lnTo>
                    <a:pt x="173" y="172"/>
                  </a:lnTo>
                  <a:close/>
                  <a:moveTo>
                    <a:pt x="1" y="0"/>
                  </a:moveTo>
                  <a:lnTo>
                    <a:pt x="1" y="14554"/>
                  </a:lnTo>
                  <a:lnTo>
                    <a:pt x="14548" y="14554"/>
                  </a:lnTo>
                  <a:lnTo>
                    <a:pt x="14548"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9"/>
            <p:cNvSpPr/>
            <p:nvPr/>
          </p:nvSpPr>
          <p:spPr>
            <a:xfrm>
              <a:off x="754010" y="7329881"/>
              <a:ext cx="672081" cy="647326"/>
            </a:xfrm>
            <a:custGeom>
              <a:avLst/>
              <a:gdLst/>
              <a:ahLst/>
              <a:cxnLst/>
              <a:rect l="l" t="t" r="r" b="b"/>
              <a:pathLst>
                <a:path w="14548" h="14554" extrusionOk="0">
                  <a:moveTo>
                    <a:pt x="14375" y="172"/>
                  </a:moveTo>
                  <a:lnTo>
                    <a:pt x="14375" y="14382"/>
                  </a:lnTo>
                  <a:lnTo>
                    <a:pt x="173" y="14382"/>
                  </a:lnTo>
                  <a:lnTo>
                    <a:pt x="173" y="172"/>
                  </a:lnTo>
                  <a:close/>
                  <a:moveTo>
                    <a:pt x="0" y="0"/>
                  </a:moveTo>
                  <a:lnTo>
                    <a:pt x="0" y="14554"/>
                  </a:lnTo>
                  <a:lnTo>
                    <a:pt x="14547" y="14554"/>
                  </a:lnTo>
                  <a:lnTo>
                    <a:pt x="14547"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9"/>
            <p:cNvSpPr/>
            <p:nvPr/>
          </p:nvSpPr>
          <p:spPr>
            <a:xfrm>
              <a:off x="1418050" y="7329881"/>
              <a:ext cx="672405" cy="647326"/>
            </a:xfrm>
            <a:custGeom>
              <a:avLst/>
              <a:gdLst/>
              <a:ahLst/>
              <a:cxnLst/>
              <a:rect l="l" t="t" r="r" b="b"/>
              <a:pathLst>
                <a:path w="14555" h="14554" extrusionOk="0">
                  <a:moveTo>
                    <a:pt x="14382" y="172"/>
                  </a:moveTo>
                  <a:lnTo>
                    <a:pt x="14382" y="14382"/>
                  </a:lnTo>
                  <a:lnTo>
                    <a:pt x="173" y="14382"/>
                  </a:lnTo>
                  <a:lnTo>
                    <a:pt x="173" y="172"/>
                  </a:lnTo>
                  <a:close/>
                  <a:moveTo>
                    <a:pt x="1" y="0"/>
                  </a:moveTo>
                  <a:lnTo>
                    <a:pt x="1" y="14554"/>
                  </a:lnTo>
                  <a:lnTo>
                    <a:pt x="14554" y="14554"/>
                  </a:lnTo>
                  <a:lnTo>
                    <a:pt x="14554"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9"/>
            <p:cNvSpPr/>
            <p:nvPr/>
          </p:nvSpPr>
          <p:spPr>
            <a:xfrm>
              <a:off x="2082136" y="7329881"/>
              <a:ext cx="672358" cy="647326"/>
            </a:xfrm>
            <a:custGeom>
              <a:avLst/>
              <a:gdLst/>
              <a:ahLst/>
              <a:cxnLst/>
              <a:rect l="l" t="t" r="r" b="b"/>
              <a:pathLst>
                <a:path w="14554" h="14554" extrusionOk="0">
                  <a:moveTo>
                    <a:pt x="14382" y="172"/>
                  </a:moveTo>
                  <a:lnTo>
                    <a:pt x="14382" y="14382"/>
                  </a:lnTo>
                  <a:lnTo>
                    <a:pt x="173" y="14382"/>
                  </a:lnTo>
                  <a:lnTo>
                    <a:pt x="173" y="172"/>
                  </a:lnTo>
                  <a:close/>
                  <a:moveTo>
                    <a:pt x="0" y="0"/>
                  </a:moveTo>
                  <a:lnTo>
                    <a:pt x="0" y="14554"/>
                  </a:lnTo>
                  <a:lnTo>
                    <a:pt x="14554" y="14554"/>
                  </a:lnTo>
                  <a:lnTo>
                    <a:pt x="14554"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9"/>
            <p:cNvSpPr/>
            <p:nvPr/>
          </p:nvSpPr>
          <p:spPr>
            <a:xfrm>
              <a:off x="2746176" y="7329881"/>
              <a:ext cx="672405" cy="647326"/>
            </a:xfrm>
            <a:custGeom>
              <a:avLst/>
              <a:gdLst/>
              <a:ahLst/>
              <a:cxnLst/>
              <a:rect l="l" t="t" r="r" b="b"/>
              <a:pathLst>
                <a:path w="14555" h="14554" extrusionOk="0">
                  <a:moveTo>
                    <a:pt x="14382" y="172"/>
                  </a:moveTo>
                  <a:lnTo>
                    <a:pt x="14382" y="14382"/>
                  </a:lnTo>
                  <a:lnTo>
                    <a:pt x="173" y="14382"/>
                  </a:lnTo>
                  <a:lnTo>
                    <a:pt x="173" y="172"/>
                  </a:lnTo>
                  <a:close/>
                  <a:moveTo>
                    <a:pt x="1" y="0"/>
                  </a:moveTo>
                  <a:lnTo>
                    <a:pt x="1" y="14554"/>
                  </a:lnTo>
                  <a:lnTo>
                    <a:pt x="14554" y="14554"/>
                  </a:lnTo>
                  <a:lnTo>
                    <a:pt x="14554"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9"/>
            <p:cNvSpPr/>
            <p:nvPr/>
          </p:nvSpPr>
          <p:spPr>
            <a:xfrm>
              <a:off x="3410262" y="7329881"/>
              <a:ext cx="672358" cy="647326"/>
            </a:xfrm>
            <a:custGeom>
              <a:avLst/>
              <a:gdLst/>
              <a:ahLst/>
              <a:cxnLst/>
              <a:rect l="l" t="t" r="r" b="b"/>
              <a:pathLst>
                <a:path w="14554" h="14554" extrusionOk="0">
                  <a:moveTo>
                    <a:pt x="14382" y="172"/>
                  </a:moveTo>
                  <a:lnTo>
                    <a:pt x="14382" y="14382"/>
                  </a:lnTo>
                  <a:lnTo>
                    <a:pt x="173" y="14382"/>
                  </a:lnTo>
                  <a:lnTo>
                    <a:pt x="173" y="172"/>
                  </a:lnTo>
                  <a:close/>
                  <a:moveTo>
                    <a:pt x="0" y="0"/>
                  </a:moveTo>
                  <a:lnTo>
                    <a:pt x="0" y="14554"/>
                  </a:lnTo>
                  <a:lnTo>
                    <a:pt x="14554" y="14554"/>
                  </a:lnTo>
                  <a:lnTo>
                    <a:pt x="14554"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9"/>
            <p:cNvSpPr/>
            <p:nvPr/>
          </p:nvSpPr>
          <p:spPr>
            <a:xfrm>
              <a:off x="4074301" y="7329881"/>
              <a:ext cx="672405" cy="647326"/>
            </a:xfrm>
            <a:custGeom>
              <a:avLst/>
              <a:gdLst/>
              <a:ahLst/>
              <a:cxnLst/>
              <a:rect l="l" t="t" r="r" b="b"/>
              <a:pathLst>
                <a:path w="14555" h="14554" extrusionOk="0">
                  <a:moveTo>
                    <a:pt x="14382" y="172"/>
                  </a:moveTo>
                  <a:lnTo>
                    <a:pt x="14382" y="14382"/>
                  </a:lnTo>
                  <a:lnTo>
                    <a:pt x="173" y="14382"/>
                  </a:lnTo>
                  <a:lnTo>
                    <a:pt x="173" y="172"/>
                  </a:lnTo>
                  <a:close/>
                  <a:moveTo>
                    <a:pt x="1" y="0"/>
                  </a:moveTo>
                  <a:lnTo>
                    <a:pt x="1" y="14554"/>
                  </a:lnTo>
                  <a:lnTo>
                    <a:pt x="14554" y="14554"/>
                  </a:lnTo>
                  <a:lnTo>
                    <a:pt x="14554"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9"/>
            <p:cNvSpPr/>
            <p:nvPr/>
          </p:nvSpPr>
          <p:spPr>
            <a:xfrm>
              <a:off x="4738387" y="7329881"/>
              <a:ext cx="672358" cy="647326"/>
            </a:xfrm>
            <a:custGeom>
              <a:avLst/>
              <a:gdLst/>
              <a:ahLst/>
              <a:cxnLst/>
              <a:rect l="l" t="t" r="r" b="b"/>
              <a:pathLst>
                <a:path w="14554" h="14554" extrusionOk="0">
                  <a:moveTo>
                    <a:pt x="14382" y="172"/>
                  </a:moveTo>
                  <a:lnTo>
                    <a:pt x="14382" y="14382"/>
                  </a:lnTo>
                  <a:lnTo>
                    <a:pt x="172" y="14382"/>
                  </a:lnTo>
                  <a:lnTo>
                    <a:pt x="172" y="172"/>
                  </a:lnTo>
                  <a:close/>
                  <a:moveTo>
                    <a:pt x="0" y="0"/>
                  </a:moveTo>
                  <a:lnTo>
                    <a:pt x="0" y="14554"/>
                  </a:lnTo>
                  <a:lnTo>
                    <a:pt x="14554" y="14554"/>
                  </a:lnTo>
                  <a:lnTo>
                    <a:pt x="14554"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9"/>
            <p:cNvSpPr/>
            <p:nvPr/>
          </p:nvSpPr>
          <p:spPr>
            <a:xfrm>
              <a:off x="5402750" y="7329881"/>
              <a:ext cx="672081" cy="647326"/>
            </a:xfrm>
            <a:custGeom>
              <a:avLst/>
              <a:gdLst/>
              <a:ahLst/>
              <a:cxnLst/>
              <a:rect l="l" t="t" r="r" b="b"/>
              <a:pathLst>
                <a:path w="14548" h="14554" extrusionOk="0">
                  <a:moveTo>
                    <a:pt x="14375" y="172"/>
                  </a:moveTo>
                  <a:lnTo>
                    <a:pt x="14375" y="14382"/>
                  </a:lnTo>
                  <a:lnTo>
                    <a:pt x="173" y="14382"/>
                  </a:lnTo>
                  <a:lnTo>
                    <a:pt x="173" y="172"/>
                  </a:lnTo>
                  <a:close/>
                  <a:moveTo>
                    <a:pt x="1" y="0"/>
                  </a:moveTo>
                  <a:lnTo>
                    <a:pt x="1" y="14554"/>
                  </a:lnTo>
                  <a:lnTo>
                    <a:pt x="14547" y="14554"/>
                  </a:lnTo>
                  <a:lnTo>
                    <a:pt x="14547"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9"/>
            <p:cNvSpPr/>
            <p:nvPr/>
          </p:nvSpPr>
          <p:spPr>
            <a:xfrm>
              <a:off x="6066836" y="7329881"/>
              <a:ext cx="672035" cy="647326"/>
            </a:xfrm>
            <a:custGeom>
              <a:avLst/>
              <a:gdLst/>
              <a:ahLst/>
              <a:cxnLst/>
              <a:rect l="l" t="t" r="r" b="b"/>
              <a:pathLst>
                <a:path w="14547" h="14554" extrusionOk="0">
                  <a:moveTo>
                    <a:pt x="14375" y="172"/>
                  </a:moveTo>
                  <a:lnTo>
                    <a:pt x="14375" y="14382"/>
                  </a:lnTo>
                  <a:lnTo>
                    <a:pt x="172" y="14382"/>
                  </a:lnTo>
                  <a:lnTo>
                    <a:pt x="172" y="172"/>
                  </a:lnTo>
                  <a:close/>
                  <a:moveTo>
                    <a:pt x="0" y="0"/>
                  </a:moveTo>
                  <a:lnTo>
                    <a:pt x="0" y="14554"/>
                  </a:lnTo>
                  <a:lnTo>
                    <a:pt x="14547" y="14554"/>
                  </a:lnTo>
                  <a:lnTo>
                    <a:pt x="14547"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9"/>
            <p:cNvSpPr/>
            <p:nvPr/>
          </p:nvSpPr>
          <p:spPr>
            <a:xfrm>
              <a:off x="-1238155" y="9247913"/>
              <a:ext cx="672035" cy="647370"/>
            </a:xfrm>
            <a:custGeom>
              <a:avLst/>
              <a:gdLst/>
              <a:ahLst/>
              <a:cxnLst/>
              <a:rect l="l" t="t" r="r" b="b"/>
              <a:pathLst>
                <a:path w="14547" h="14555" extrusionOk="0">
                  <a:moveTo>
                    <a:pt x="14374" y="173"/>
                  </a:moveTo>
                  <a:lnTo>
                    <a:pt x="14374" y="14382"/>
                  </a:lnTo>
                  <a:lnTo>
                    <a:pt x="172" y="14382"/>
                  </a:lnTo>
                  <a:lnTo>
                    <a:pt x="172" y="173"/>
                  </a:lnTo>
                  <a:close/>
                  <a:moveTo>
                    <a:pt x="0" y="1"/>
                  </a:moveTo>
                  <a:lnTo>
                    <a:pt x="0" y="14554"/>
                  </a:lnTo>
                  <a:lnTo>
                    <a:pt x="14547" y="14554"/>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9"/>
            <p:cNvSpPr/>
            <p:nvPr/>
          </p:nvSpPr>
          <p:spPr>
            <a:xfrm>
              <a:off x="-574116" y="9247913"/>
              <a:ext cx="672081" cy="647370"/>
            </a:xfrm>
            <a:custGeom>
              <a:avLst/>
              <a:gdLst/>
              <a:ahLst/>
              <a:cxnLst/>
              <a:rect l="l" t="t" r="r" b="b"/>
              <a:pathLst>
                <a:path w="14548" h="14555" extrusionOk="0">
                  <a:moveTo>
                    <a:pt x="14375" y="173"/>
                  </a:moveTo>
                  <a:lnTo>
                    <a:pt x="14375" y="14382"/>
                  </a:lnTo>
                  <a:lnTo>
                    <a:pt x="173" y="14382"/>
                  </a:lnTo>
                  <a:lnTo>
                    <a:pt x="173" y="173"/>
                  </a:lnTo>
                  <a:close/>
                  <a:moveTo>
                    <a:pt x="0" y="1"/>
                  </a:moveTo>
                  <a:lnTo>
                    <a:pt x="0" y="14554"/>
                  </a:lnTo>
                  <a:lnTo>
                    <a:pt x="14547" y="14554"/>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9"/>
            <p:cNvSpPr/>
            <p:nvPr/>
          </p:nvSpPr>
          <p:spPr>
            <a:xfrm>
              <a:off x="89924" y="9247913"/>
              <a:ext cx="672081" cy="647370"/>
            </a:xfrm>
            <a:custGeom>
              <a:avLst/>
              <a:gdLst/>
              <a:ahLst/>
              <a:cxnLst/>
              <a:rect l="l" t="t" r="r" b="b"/>
              <a:pathLst>
                <a:path w="14548" h="14555" extrusionOk="0">
                  <a:moveTo>
                    <a:pt x="14375" y="173"/>
                  </a:moveTo>
                  <a:lnTo>
                    <a:pt x="14375" y="14382"/>
                  </a:lnTo>
                  <a:lnTo>
                    <a:pt x="173" y="14382"/>
                  </a:lnTo>
                  <a:lnTo>
                    <a:pt x="173" y="173"/>
                  </a:lnTo>
                  <a:close/>
                  <a:moveTo>
                    <a:pt x="1" y="1"/>
                  </a:moveTo>
                  <a:lnTo>
                    <a:pt x="1" y="14554"/>
                  </a:lnTo>
                  <a:lnTo>
                    <a:pt x="14548" y="14554"/>
                  </a:lnTo>
                  <a:lnTo>
                    <a:pt x="14548"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9"/>
            <p:cNvSpPr/>
            <p:nvPr/>
          </p:nvSpPr>
          <p:spPr>
            <a:xfrm>
              <a:off x="754010" y="9247913"/>
              <a:ext cx="672081" cy="647370"/>
            </a:xfrm>
            <a:custGeom>
              <a:avLst/>
              <a:gdLst/>
              <a:ahLst/>
              <a:cxnLst/>
              <a:rect l="l" t="t" r="r" b="b"/>
              <a:pathLst>
                <a:path w="14548" h="14555" extrusionOk="0">
                  <a:moveTo>
                    <a:pt x="14375" y="173"/>
                  </a:moveTo>
                  <a:lnTo>
                    <a:pt x="14375" y="14382"/>
                  </a:lnTo>
                  <a:lnTo>
                    <a:pt x="173" y="14382"/>
                  </a:lnTo>
                  <a:lnTo>
                    <a:pt x="173" y="173"/>
                  </a:lnTo>
                  <a:close/>
                  <a:moveTo>
                    <a:pt x="0" y="1"/>
                  </a:moveTo>
                  <a:lnTo>
                    <a:pt x="0" y="14554"/>
                  </a:lnTo>
                  <a:lnTo>
                    <a:pt x="14547" y="14554"/>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9"/>
            <p:cNvSpPr/>
            <p:nvPr/>
          </p:nvSpPr>
          <p:spPr>
            <a:xfrm>
              <a:off x="1418050" y="9247913"/>
              <a:ext cx="672405" cy="647370"/>
            </a:xfrm>
            <a:custGeom>
              <a:avLst/>
              <a:gdLst/>
              <a:ahLst/>
              <a:cxnLst/>
              <a:rect l="l" t="t" r="r" b="b"/>
              <a:pathLst>
                <a:path w="14555" h="14555" extrusionOk="0">
                  <a:moveTo>
                    <a:pt x="14382" y="173"/>
                  </a:moveTo>
                  <a:lnTo>
                    <a:pt x="14382" y="14382"/>
                  </a:lnTo>
                  <a:lnTo>
                    <a:pt x="173" y="14382"/>
                  </a:lnTo>
                  <a:lnTo>
                    <a:pt x="173" y="173"/>
                  </a:lnTo>
                  <a:close/>
                  <a:moveTo>
                    <a:pt x="1" y="1"/>
                  </a:moveTo>
                  <a:lnTo>
                    <a:pt x="1" y="14554"/>
                  </a:lnTo>
                  <a:lnTo>
                    <a:pt x="14554" y="14554"/>
                  </a:lnTo>
                  <a:lnTo>
                    <a:pt x="14554"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9"/>
            <p:cNvSpPr/>
            <p:nvPr/>
          </p:nvSpPr>
          <p:spPr>
            <a:xfrm>
              <a:off x="2082136" y="9247913"/>
              <a:ext cx="672358" cy="647370"/>
            </a:xfrm>
            <a:custGeom>
              <a:avLst/>
              <a:gdLst/>
              <a:ahLst/>
              <a:cxnLst/>
              <a:rect l="l" t="t" r="r" b="b"/>
              <a:pathLst>
                <a:path w="14554" h="14555" extrusionOk="0">
                  <a:moveTo>
                    <a:pt x="14382" y="173"/>
                  </a:moveTo>
                  <a:lnTo>
                    <a:pt x="14382" y="14382"/>
                  </a:lnTo>
                  <a:lnTo>
                    <a:pt x="173" y="14382"/>
                  </a:lnTo>
                  <a:lnTo>
                    <a:pt x="173" y="173"/>
                  </a:lnTo>
                  <a:close/>
                  <a:moveTo>
                    <a:pt x="0" y="1"/>
                  </a:moveTo>
                  <a:lnTo>
                    <a:pt x="0" y="14554"/>
                  </a:lnTo>
                  <a:lnTo>
                    <a:pt x="14554" y="14554"/>
                  </a:lnTo>
                  <a:lnTo>
                    <a:pt x="14554"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9"/>
            <p:cNvSpPr/>
            <p:nvPr/>
          </p:nvSpPr>
          <p:spPr>
            <a:xfrm>
              <a:off x="2746176" y="9247913"/>
              <a:ext cx="672405" cy="647370"/>
            </a:xfrm>
            <a:custGeom>
              <a:avLst/>
              <a:gdLst/>
              <a:ahLst/>
              <a:cxnLst/>
              <a:rect l="l" t="t" r="r" b="b"/>
              <a:pathLst>
                <a:path w="14555" h="14555" extrusionOk="0">
                  <a:moveTo>
                    <a:pt x="14382" y="173"/>
                  </a:moveTo>
                  <a:lnTo>
                    <a:pt x="14382" y="14382"/>
                  </a:lnTo>
                  <a:lnTo>
                    <a:pt x="173" y="14382"/>
                  </a:lnTo>
                  <a:lnTo>
                    <a:pt x="173" y="173"/>
                  </a:lnTo>
                  <a:close/>
                  <a:moveTo>
                    <a:pt x="1" y="1"/>
                  </a:moveTo>
                  <a:lnTo>
                    <a:pt x="1" y="14554"/>
                  </a:lnTo>
                  <a:lnTo>
                    <a:pt x="14554" y="14554"/>
                  </a:lnTo>
                  <a:lnTo>
                    <a:pt x="14554"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9"/>
            <p:cNvSpPr/>
            <p:nvPr/>
          </p:nvSpPr>
          <p:spPr>
            <a:xfrm>
              <a:off x="3410262" y="9247913"/>
              <a:ext cx="672358" cy="647370"/>
            </a:xfrm>
            <a:custGeom>
              <a:avLst/>
              <a:gdLst/>
              <a:ahLst/>
              <a:cxnLst/>
              <a:rect l="l" t="t" r="r" b="b"/>
              <a:pathLst>
                <a:path w="14554" h="14555" extrusionOk="0">
                  <a:moveTo>
                    <a:pt x="14382" y="173"/>
                  </a:moveTo>
                  <a:lnTo>
                    <a:pt x="14382" y="14382"/>
                  </a:lnTo>
                  <a:lnTo>
                    <a:pt x="173" y="14382"/>
                  </a:lnTo>
                  <a:lnTo>
                    <a:pt x="173" y="173"/>
                  </a:lnTo>
                  <a:close/>
                  <a:moveTo>
                    <a:pt x="0" y="1"/>
                  </a:moveTo>
                  <a:lnTo>
                    <a:pt x="0" y="14554"/>
                  </a:lnTo>
                  <a:lnTo>
                    <a:pt x="14554" y="14554"/>
                  </a:lnTo>
                  <a:lnTo>
                    <a:pt x="14554"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9"/>
            <p:cNvSpPr/>
            <p:nvPr/>
          </p:nvSpPr>
          <p:spPr>
            <a:xfrm>
              <a:off x="4074301" y="9247913"/>
              <a:ext cx="672405" cy="647370"/>
            </a:xfrm>
            <a:custGeom>
              <a:avLst/>
              <a:gdLst/>
              <a:ahLst/>
              <a:cxnLst/>
              <a:rect l="l" t="t" r="r" b="b"/>
              <a:pathLst>
                <a:path w="14555" h="14555" extrusionOk="0">
                  <a:moveTo>
                    <a:pt x="14382" y="173"/>
                  </a:moveTo>
                  <a:lnTo>
                    <a:pt x="14382" y="14382"/>
                  </a:lnTo>
                  <a:lnTo>
                    <a:pt x="173" y="14382"/>
                  </a:lnTo>
                  <a:lnTo>
                    <a:pt x="173" y="173"/>
                  </a:lnTo>
                  <a:close/>
                  <a:moveTo>
                    <a:pt x="1" y="1"/>
                  </a:moveTo>
                  <a:lnTo>
                    <a:pt x="1" y="14554"/>
                  </a:lnTo>
                  <a:lnTo>
                    <a:pt x="14554" y="14554"/>
                  </a:lnTo>
                  <a:lnTo>
                    <a:pt x="14554"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9"/>
            <p:cNvSpPr/>
            <p:nvPr/>
          </p:nvSpPr>
          <p:spPr>
            <a:xfrm>
              <a:off x="4738387" y="9247913"/>
              <a:ext cx="672358" cy="647370"/>
            </a:xfrm>
            <a:custGeom>
              <a:avLst/>
              <a:gdLst/>
              <a:ahLst/>
              <a:cxnLst/>
              <a:rect l="l" t="t" r="r" b="b"/>
              <a:pathLst>
                <a:path w="14554" h="14555" extrusionOk="0">
                  <a:moveTo>
                    <a:pt x="14382" y="173"/>
                  </a:moveTo>
                  <a:lnTo>
                    <a:pt x="14382" y="14382"/>
                  </a:lnTo>
                  <a:lnTo>
                    <a:pt x="172" y="14382"/>
                  </a:lnTo>
                  <a:lnTo>
                    <a:pt x="172" y="173"/>
                  </a:lnTo>
                  <a:close/>
                  <a:moveTo>
                    <a:pt x="0" y="1"/>
                  </a:moveTo>
                  <a:lnTo>
                    <a:pt x="0" y="14554"/>
                  </a:lnTo>
                  <a:lnTo>
                    <a:pt x="14554" y="14554"/>
                  </a:lnTo>
                  <a:lnTo>
                    <a:pt x="14554"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9"/>
            <p:cNvSpPr/>
            <p:nvPr/>
          </p:nvSpPr>
          <p:spPr>
            <a:xfrm>
              <a:off x="5402750" y="9247913"/>
              <a:ext cx="672081" cy="647370"/>
            </a:xfrm>
            <a:custGeom>
              <a:avLst/>
              <a:gdLst/>
              <a:ahLst/>
              <a:cxnLst/>
              <a:rect l="l" t="t" r="r" b="b"/>
              <a:pathLst>
                <a:path w="14548" h="14555" extrusionOk="0">
                  <a:moveTo>
                    <a:pt x="14375" y="173"/>
                  </a:moveTo>
                  <a:lnTo>
                    <a:pt x="14375" y="14382"/>
                  </a:lnTo>
                  <a:lnTo>
                    <a:pt x="173" y="14382"/>
                  </a:lnTo>
                  <a:lnTo>
                    <a:pt x="173" y="173"/>
                  </a:lnTo>
                  <a:close/>
                  <a:moveTo>
                    <a:pt x="1" y="1"/>
                  </a:moveTo>
                  <a:lnTo>
                    <a:pt x="1" y="14554"/>
                  </a:lnTo>
                  <a:lnTo>
                    <a:pt x="14547" y="14554"/>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9"/>
            <p:cNvSpPr/>
            <p:nvPr/>
          </p:nvSpPr>
          <p:spPr>
            <a:xfrm>
              <a:off x="6066836" y="9247913"/>
              <a:ext cx="672035" cy="647370"/>
            </a:xfrm>
            <a:custGeom>
              <a:avLst/>
              <a:gdLst/>
              <a:ahLst/>
              <a:cxnLst/>
              <a:rect l="l" t="t" r="r" b="b"/>
              <a:pathLst>
                <a:path w="14547" h="14555" extrusionOk="0">
                  <a:moveTo>
                    <a:pt x="14375" y="173"/>
                  </a:moveTo>
                  <a:lnTo>
                    <a:pt x="14375" y="14382"/>
                  </a:lnTo>
                  <a:lnTo>
                    <a:pt x="172" y="14382"/>
                  </a:lnTo>
                  <a:lnTo>
                    <a:pt x="172" y="173"/>
                  </a:lnTo>
                  <a:close/>
                  <a:moveTo>
                    <a:pt x="0" y="1"/>
                  </a:moveTo>
                  <a:lnTo>
                    <a:pt x="0" y="14554"/>
                  </a:lnTo>
                  <a:lnTo>
                    <a:pt x="14547" y="14554"/>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9"/>
            <p:cNvSpPr/>
            <p:nvPr/>
          </p:nvSpPr>
          <p:spPr>
            <a:xfrm>
              <a:off x="-1238155" y="8608584"/>
              <a:ext cx="672035" cy="647326"/>
            </a:xfrm>
            <a:custGeom>
              <a:avLst/>
              <a:gdLst/>
              <a:ahLst/>
              <a:cxnLst/>
              <a:rect l="l" t="t" r="r" b="b"/>
              <a:pathLst>
                <a:path w="14547" h="14554" extrusionOk="0">
                  <a:moveTo>
                    <a:pt x="14374" y="173"/>
                  </a:moveTo>
                  <a:lnTo>
                    <a:pt x="14374" y="14382"/>
                  </a:lnTo>
                  <a:lnTo>
                    <a:pt x="172" y="14382"/>
                  </a:lnTo>
                  <a:lnTo>
                    <a:pt x="172" y="173"/>
                  </a:lnTo>
                  <a:close/>
                  <a:moveTo>
                    <a:pt x="0" y="0"/>
                  </a:moveTo>
                  <a:lnTo>
                    <a:pt x="0" y="14554"/>
                  </a:lnTo>
                  <a:lnTo>
                    <a:pt x="14547" y="14554"/>
                  </a:lnTo>
                  <a:lnTo>
                    <a:pt x="14547"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9"/>
            <p:cNvSpPr/>
            <p:nvPr/>
          </p:nvSpPr>
          <p:spPr>
            <a:xfrm>
              <a:off x="-574116" y="8608584"/>
              <a:ext cx="672081" cy="647326"/>
            </a:xfrm>
            <a:custGeom>
              <a:avLst/>
              <a:gdLst/>
              <a:ahLst/>
              <a:cxnLst/>
              <a:rect l="l" t="t" r="r" b="b"/>
              <a:pathLst>
                <a:path w="14548" h="14554" extrusionOk="0">
                  <a:moveTo>
                    <a:pt x="14375" y="173"/>
                  </a:moveTo>
                  <a:lnTo>
                    <a:pt x="14375" y="14382"/>
                  </a:lnTo>
                  <a:lnTo>
                    <a:pt x="173" y="14382"/>
                  </a:lnTo>
                  <a:lnTo>
                    <a:pt x="173" y="173"/>
                  </a:lnTo>
                  <a:close/>
                  <a:moveTo>
                    <a:pt x="0" y="0"/>
                  </a:moveTo>
                  <a:lnTo>
                    <a:pt x="0" y="14554"/>
                  </a:lnTo>
                  <a:lnTo>
                    <a:pt x="14547" y="14554"/>
                  </a:lnTo>
                  <a:lnTo>
                    <a:pt x="14547"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9"/>
            <p:cNvSpPr/>
            <p:nvPr/>
          </p:nvSpPr>
          <p:spPr>
            <a:xfrm>
              <a:off x="89924" y="8608584"/>
              <a:ext cx="672081" cy="647326"/>
            </a:xfrm>
            <a:custGeom>
              <a:avLst/>
              <a:gdLst/>
              <a:ahLst/>
              <a:cxnLst/>
              <a:rect l="l" t="t" r="r" b="b"/>
              <a:pathLst>
                <a:path w="14548" h="14554" extrusionOk="0">
                  <a:moveTo>
                    <a:pt x="14375" y="173"/>
                  </a:moveTo>
                  <a:lnTo>
                    <a:pt x="14375" y="14382"/>
                  </a:lnTo>
                  <a:lnTo>
                    <a:pt x="173" y="14382"/>
                  </a:lnTo>
                  <a:lnTo>
                    <a:pt x="173" y="173"/>
                  </a:lnTo>
                  <a:close/>
                  <a:moveTo>
                    <a:pt x="1" y="0"/>
                  </a:moveTo>
                  <a:lnTo>
                    <a:pt x="1" y="14554"/>
                  </a:lnTo>
                  <a:lnTo>
                    <a:pt x="14548" y="14554"/>
                  </a:lnTo>
                  <a:lnTo>
                    <a:pt x="14548"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9"/>
            <p:cNvSpPr/>
            <p:nvPr/>
          </p:nvSpPr>
          <p:spPr>
            <a:xfrm>
              <a:off x="754010" y="8608584"/>
              <a:ext cx="672081" cy="647326"/>
            </a:xfrm>
            <a:custGeom>
              <a:avLst/>
              <a:gdLst/>
              <a:ahLst/>
              <a:cxnLst/>
              <a:rect l="l" t="t" r="r" b="b"/>
              <a:pathLst>
                <a:path w="14548" h="14554" extrusionOk="0">
                  <a:moveTo>
                    <a:pt x="14375" y="173"/>
                  </a:moveTo>
                  <a:lnTo>
                    <a:pt x="14375" y="14382"/>
                  </a:lnTo>
                  <a:lnTo>
                    <a:pt x="173" y="14382"/>
                  </a:lnTo>
                  <a:lnTo>
                    <a:pt x="173" y="173"/>
                  </a:lnTo>
                  <a:close/>
                  <a:moveTo>
                    <a:pt x="0" y="0"/>
                  </a:moveTo>
                  <a:lnTo>
                    <a:pt x="0" y="14554"/>
                  </a:lnTo>
                  <a:lnTo>
                    <a:pt x="14547" y="14554"/>
                  </a:lnTo>
                  <a:lnTo>
                    <a:pt x="14547"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9"/>
            <p:cNvSpPr/>
            <p:nvPr/>
          </p:nvSpPr>
          <p:spPr>
            <a:xfrm>
              <a:off x="1418050" y="8608584"/>
              <a:ext cx="672405" cy="647326"/>
            </a:xfrm>
            <a:custGeom>
              <a:avLst/>
              <a:gdLst/>
              <a:ahLst/>
              <a:cxnLst/>
              <a:rect l="l" t="t" r="r" b="b"/>
              <a:pathLst>
                <a:path w="14555" h="14554" extrusionOk="0">
                  <a:moveTo>
                    <a:pt x="14382" y="173"/>
                  </a:moveTo>
                  <a:lnTo>
                    <a:pt x="14382" y="14382"/>
                  </a:lnTo>
                  <a:lnTo>
                    <a:pt x="173" y="14382"/>
                  </a:lnTo>
                  <a:lnTo>
                    <a:pt x="173" y="173"/>
                  </a:lnTo>
                  <a:close/>
                  <a:moveTo>
                    <a:pt x="1" y="0"/>
                  </a:moveTo>
                  <a:lnTo>
                    <a:pt x="1" y="14554"/>
                  </a:lnTo>
                  <a:lnTo>
                    <a:pt x="14554" y="14554"/>
                  </a:lnTo>
                  <a:lnTo>
                    <a:pt x="14554"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9"/>
            <p:cNvSpPr/>
            <p:nvPr/>
          </p:nvSpPr>
          <p:spPr>
            <a:xfrm>
              <a:off x="2082136" y="8608584"/>
              <a:ext cx="672358" cy="647326"/>
            </a:xfrm>
            <a:custGeom>
              <a:avLst/>
              <a:gdLst/>
              <a:ahLst/>
              <a:cxnLst/>
              <a:rect l="l" t="t" r="r" b="b"/>
              <a:pathLst>
                <a:path w="14554" h="14554" extrusionOk="0">
                  <a:moveTo>
                    <a:pt x="14382" y="173"/>
                  </a:moveTo>
                  <a:lnTo>
                    <a:pt x="14382" y="14382"/>
                  </a:lnTo>
                  <a:lnTo>
                    <a:pt x="173" y="14382"/>
                  </a:lnTo>
                  <a:lnTo>
                    <a:pt x="173" y="173"/>
                  </a:lnTo>
                  <a:close/>
                  <a:moveTo>
                    <a:pt x="0" y="0"/>
                  </a:moveTo>
                  <a:lnTo>
                    <a:pt x="0" y="14554"/>
                  </a:lnTo>
                  <a:lnTo>
                    <a:pt x="14554" y="14554"/>
                  </a:lnTo>
                  <a:lnTo>
                    <a:pt x="14554"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9"/>
            <p:cNvSpPr/>
            <p:nvPr/>
          </p:nvSpPr>
          <p:spPr>
            <a:xfrm>
              <a:off x="2746176" y="8608584"/>
              <a:ext cx="672405" cy="647326"/>
            </a:xfrm>
            <a:custGeom>
              <a:avLst/>
              <a:gdLst/>
              <a:ahLst/>
              <a:cxnLst/>
              <a:rect l="l" t="t" r="r" b="b"/>
              <a:pathLst>
                <a:path w="14555" h="14554" extrusionOk="0">
                  <a:moveTo>
                    <a:pt x="14382" y="173"/>
                  </a:moveTo>
                  <a:lnTo>
                    <a:pt x="14382" y="14382"/>
                  </a:lnTo>
                  <a:lnTo>
                    <a:pt x="173" y="14382"/>
                  </a:lnTo>
                  <a:lnTo>
                    <a:pt x="173" y="173"/>
                  </a:lnTo>
                  <a:close/>
                  <a:moveTo>
                    <a:pt x="1" y="0"/>
                  </a:moveTo>
                  <a:lnTo>
                    <a:pt x="1" y="14554"/>
                  </a:lnTo>
                  <a:lnTo>
                    <a:pt x="14554" y="14554"/>
                  </a:lnTo>
                  <a:lnTo>
                    <a:pt x="14554"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9"/>
            <p:cNvSpPr/>
            <p:nvPr/>
          </p:nvSpPr>
          <p:spPr>
            <a:xfrm>
              <a:off x="3410262" y="8608584"/>
              <a:ext cx="672358" cy="647326"/>
            </a:xfrm>
            <a:custGeom>
              <a:avLst/>
              <a:gdLst/>
              <a:ahLst/>
              <a:cxnLst/>
              <a:rect l="l" t="t" r="r" b="b"/>
              <a:pathLst>
                <a:path w="14554" h="14554" extrusionOk="0">
                  <a:moveTo>
                    <a:pt x="14382" y="173"/>
                  </a:moveTo>
                  <a:lnTo>
                    <a:pt x="14382" y="14382"/>
                  </a:lnTo>
                  <a:lnTo>
                    <a:pt x="173" y="14382"/>
                  </a:lnTo>
                  <a:lnTo>
                    <a:pt x="173" y="173"/>
                  </a:lnTo>
                  <a:close/>
                  <a:moveTo>
                    <a:pt x="0" y="0"/>
                  </a:moveTo>
                  <a:lnTo>
                    <a:pt x="0" y="14554"/>
                  </a:lnTo>
                  <a:lnTo>
                    <a:pt x="14554" y="14554"/>
                  </a:lnTo>
                  <a:lnTo>
                    <a:pt x="14554"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9"/>
            <p:cNvSpPr/>
            <p:nvPr/>
          </p:nvSpPr>
          <p:spPr>
            <a:xfrm>
              <a:off x="4074301" y="8608584"/>
              <a:ext cx="672405" cy="647326"/>
            </a:xfrm>
            <a:custGeom>
              <a:avLst/>
              <a:gdLst/>
              <a:ahLst/>
              <a:cxnLst/>
              <a:rect l="l" t="t" r="r" b="b"/>
              <a:pathLst>
                <a:path w="14555" h="14554" extrusionOk="0">
                  <a:moveTo>
                    <a:pt x="14382" y="173"/>
                  </a:moveTo>
                  <a:lnTo>
                    <a:pt x="14382" y="14382"/>
                  </a:lnTo>
                  <a:lnTo>
                    <a:pt x="173" y="14382"/>
                  </a:lnTo>
                  <a:lnTo>
                    <a:pt x="173" y="173"/>
                  </a:lnTo>
                  <a:close/>
                  <a:moveTo>
                    <a:pt x="1" y="0"/>
                  </a:moveTo>
                  <a:lnTo>
                    <a:pt x="1" y="14554"/>
                  </a:lnTo>
                  <a:lnTo>
                    <a:pt x="14554" y="14554"/>
                  </a:lnTo>
                  <a:lnTo>
                    <a:pt x="14554"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9"/>
            <p:cNvSpPr/>
            <p:nvPr/>
          </p:nvSpPr>
          <p:spPr>
            <a:xfrm>
              <a:off x="4738387" y="8608584"/>
              <a:ext cx="672358" cy="647326"/>
            </a:xfrm>
            <a:custGeom>
              <a:avLst/>
              <a:gdLst/>
              <a:ahLst/>
              <a:cxnLst/>
              <a:rect l="l" t="t" r="r" b="b"/>
              <a:pathLst>
                <a:path w="14554" h="14554" extrusionOk="0">
                  <a:moveTo>
                    <a:pt x="14382" y="173"/>
                  </a:moveTo>
                  <a:lnTo>
                    <a:pt x="14382" y="14382"/>
                  </a:lnTo>
                  <a:lnTo>
                    <a:pt x="172" y="14382"/>
                  </a:lnTo>
                  <a:lnTo>
                    <a:pt x="172" y="173"/>
                  </a:lnTo>
                  <a:close/>
                  <a:moveTo>
                    <a:pt x="0" y="0"/>
                  </a:moveTo>
                  <a:lnTo>
                    <a:pt x="0" y="14554"/>
                  </a:lnTo>
                  <a:lnTo>
                    <a:pt x="14554" y="14554"/>
                  </a:lnTo>
                  <a:lnTo>
                    <a:pt x="14554"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9"/>
            <p:cNvSpPr/>
            <p:nvPr/>
          </p:nvSpPr>
          <p:spPr>
            <a:xfrm>
              <a:off x="5402750" y="8608584"/>
              <a:ext cx="672081" cy="647326"/>
            </a:xfrm>
            <a:custGeom>
              <a:avLst/>
              <a:gdLst/>
              <a:ahLst/>
              <a:cxnLst/>
              <a:rect l="l" t="t" r="r" b="b"/>
              <a:pathLst>
                <a:path w="14548" h="14554" extrusionOk="0">
                  <a:moveTo>
                    <a:pt x="14375" y="173"/>
                  </a:moveTo>
                  <a:lnTo>
                    <a:pt x="14375" y="14382"/>
                  </a:lnTo>
                  <a:lnTo>
                    <a:pt x="173" y="14382"/>
                  </a:lnTo>
                  <a:lnTo>
                    <a:pt x="173" y="173"/>
                  </a:lnTo>
                  <a:close/>
                  <a:moveTo>
                    <a:pt x="1" y="0"/>
                  </a:moveTo>
                  <a:lnTo>
                    <a:pt x="1" y="14554"/>
                  </a:lnTo>
                  <a:lnTo>
                    <a:pt x="14547" y="14554"/>
                  </a:lnTo>
                  <a:lnTo>
                    <a:pt x="14547"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9"/>
            <p:cNvSpPr/>
            <p:nvPr/>
          </p:nvSpPr>
          <p:spPr>
            <a:xfrm>
              <a:off x="6066836" y="8608584"/>
              <a:ext cx="672035" cy="647326"/>
            </a:xfrm>
            <a:custGeom>
              <a:avLst/>
              <a:gdLst/>
              <a:ahLst/>
              <a:cxnLst/>
              <a:rect l="l" t="t" r="r" b="b"/>
              <a:pathLst>
                <a:path w="14547" h="14554" extrusionOk="0">
                  <a:moveTo>
                    <a:pt x="14375" y="173"/>
                  </a:moveTo>
                  <a:lnTo>
                    <a:pt x="14375" y="14382"/>
                  </a:lnTo>
                  <a:lnTo>
                    <a:pt x="172" y="14382"/>
                  </a:lnTo>
                  <a:lnTo>
                    <a:pt x="172" y="173"/>
                  </a:lnTo>
                  <a:close/>
                  <a:moveTo>
                    <a:pt x="0" y="0"/>
                  </a:moveTo>
                  <a:lnTo>
                    <a:pt x="0" y="14554"/>
                  </a:lnTo>
                  <a:lnTo>
                    <a:pt x="14547" y="14554"/>
                  </a:lnTo>
                  <a:lnTo>
                    <a:pt x="14547"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9"/>
            <p:cNvSpPr/>
            <p:nvPr/>
          </p:nvSpPr>
          <p:spPr>
            <a:xfrm>
              <a:off x="6730711" y="5411805"/>
              <a:ext cx="672035" cy="647059"/>
            </a:xfrm>
            <a:custGeom>
              <a:avLst/>
              <a:gdLst/>
              <a:ahLst/>
              <a:cxnLst/>
              <a:rect l="l" t="t" r="r" b="b"/>
              <a:pathLst>
                <a:path w="14547" h="14548" extrusionOk="0">
                  <a:moveTo>
                    <a:pt x="14375" y="173"/>
                  </a:moveTo>
                  <a:lnTo>
                    <a:pt x="14375" y="14375"/>
                  </a:lnTo>
                  <a:lnTo>
                    <a:pt x="172" y="14375"/>
                  </a:lnTo>
                  <a:lnTo>
                    <a:pt x="172" y="173"/>
                  </a:lnTo>
                  <a:close/>
                  <a:moveTo>
                    <a:pt x="0" y="1"/>
                  </a:moveTo>
                  <a:lnTo>
                    <a:pt x="0" y="14547"/>
                  </a:lnTo>
                  <a:lnTo>
                    <a:pt x="14547" y="14547"/>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9"/>
            <p:cNvSpPr/>
            <p:nvPr/>
          </p:nvSpPr>
          <p:spPr>
            <a:xfrm>
              <a:off x="6730711" y="7969210"/>
              <a:ext cx="672035" cy="647370"/>
            </a:xfrm>
            <a:custGeom>
              <a:avLst/>
              <a:gdLst/>
              <a:ahLst/>
              <a:cxnLst/>
              <a:rect l="l" t="t" r="r" b="b"/>
              <a:pathLst>
                <a:path w="14547" h="14555" extrusionOk="0">
                  <a:moveTo>
                    <a:pt x="14375" y="173"/>
                  </a:moveTo>
                  <a:lnTo>
                    <a:pt x="14375" y="14382"/>
                  </a:lnTo>
                  <a:lnTo>
                    <a:pt x="172" y="14382"/>
                  </a:lnTo>
                  <a:lnTo>
                    <a:pt x="172" y="173"/>
                  </a:lnTo>
                  <a:close/>
                  <a:moveTo>
                    <a:pt x="0" y="1"/>
                  </a:moveTo>
                  <a:lnTo>
                    <a:pt x="0" y="14554"/>
                  </a:lnTo>
                  <a:lnTo>
                    <a:pt x="14547" y="14554"/>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9"/>
            <p:cNvSpPr/>
            <p:nvPr/>
          </p:nvSpPr>
          <p:spPr>
            <a:xfrm>
              <a:off x="6730711" y="6051178"/>
              <a:ext cx="672035" cy="647014"/>
            </a:xfrm>
            <a:custGeom>
              <a:avLst/>
              <a:gdLst/>
              <a:ahLst/>
              <a:cxnLst/>
              <a:rect l="l" t="t" r="r" b="b"/>
              <a:pathLst>
                <a:path w="14547" h="14547" extrusionOk="0">
                  <a:moveTo>
                    <a:pt x="14375" y="172"/>
                  </a:moveTo>
                  <a:lnTo>
                    <a:pt x="14375" y="14375"/>
                  </a:lnTo>
                  <a:lnTo>
                    <a:pt x="172" y="14375"/>
                  </a:lnTo>
                  <a:lnTo>
                    <a:pt x="172" y="172"/>
                  </a:lnTo>
                  <a:close/>
                  <a:moveTo>
                    <a:pt x="0" y="0"/>
                  </a:moveTo>
                  <a:lnTo>
                    <a:pt x="0" y="14547"/>
                  </a:lnTo>
                  <a:lnTo>
                    <a:pt x="14547" y="14547"/>
                  </a:lnTo>
                  <a:lnTo>
                    <a:pt x="14547"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9"/>
            <p:cNvSpPr/>
            <p:nvPr/>
          </p:nvSpPr>
          <p:spPr>
            <a:xfrm>
              <a:off x="6730711" y="6690508"/>
              <a:ext cx="672035" cy="647059"/>
            </a:xfrm>
            <a:custGeom>
              <a:avLst/>
              <a:gdLst/>
              <a:ahLst/>
              <a:cxnLst/>
              <a:rect l="l" t="t" r="r" b="b"/>
              <a:pathLst>
                <a:path w="14547" h="14548" extrusionOk="0">
                  <a:moveTo>
                    <a:pt x="14375" y="173"/>
                  </a:moveTo>
                  <a:lnTo>
                    <a:pt x="14375" y="14375"/>
                  </a:lnTo>
                  <a:lnTo>
                    <a:pt x="172" y="14375"/>
                  </a:lnTo>
                  <a:lnTo>
                    <a:pt x="172" y="173"/>
                  </a:lnTo>
                  <a:close/>
                  <a:moveTo>
                    <a:pt x="0" y="1"/>
                  </a:moveTo>
                  <a:lnTo>
                    <a:pt x="0" y="14547"/>
                  </a:lnTo>
                  <a:lnTo>
                    <a:pt x="14547" y="14547"/>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9"/>
            <p:cNvSpPr/>
            <p:nvPr/>
          </p:nvSpPr>
          <p:spPr>
            <a:xfrm>
              <a:off x="6730711" y="7329881"/>
              <a:ext cx="672035" cy="647326"/>
            </a:xfrm>
            <a:custGeom>
              <a:avLst/>
              <a:gdLst/>
              <a:ahLst/>
              <a:cxnLst/>
              <a:rect l="l" t="t" r="r" b="b"/>
              <a:pathLst>
                <a:path w="14547" h="14554" extrusionOk="0">
                  <a:moveTo>
                    <a:pt x="14375" y="172"/>
                  </a:moveTo>
                  <a:lnTo>
                    <a:pt x="14375" y="14382"/>
                  </a:lnTo>
                  <a:lnTo>
                    <a:pt x="172" y="14382"/>
                  </a:lnTo>
                  <a:lnTo>
                    <a:pt x="172" y="172"/>
                  </a:lnTo>
                  <a:close/>
                  <a:moveTo>
                    <a:pt x="0" y="0"/>
                  </a:moveTo>
                  <a:lnTo>
                    <a:pt x="0" y="14554"/>
                  </a:lnTo>
                  <a:lnTo>
                    <a:pt x="14547" y="14554"/>
                  </a:lnTo>
                  <a:lnTo>
                    <a:pt x="14547"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9"/>
            <p:cNvSpPr/>
            <p:nvPr/>
          </p:nvSpPr>
          <p:spPr>
            <a:xfrm>
              <a:off x="6730711" y="9247913"/>
              <a:ext cx="672035" cy="647370"/>
            </a:xfrm>
            <a:custGeom>
              <a:avLst/>
              <a:gdLst/>
              <a:ahLst/>
              <a:cxnLst/>
              <a:rect l="l" t="t" r="r" b="b"/>
              <a:pathLst>
                <a:path w="14547" h="14555" extrusionOk="0">
                  <a:moveTo>
                    <a:pt x="14375" y="173"/>
                  </a:moveTo>
                  <a:lnTo>
                    <a:pt x="14375" y="14382"/>
                  </a:lnTo>
                  <a:lnTo>
                    <a:pt x="172" y="14382"/>
                  </a:lnTo>
                  <a:lnTo>
                    <a:pt x="172" y="173"/>
                  </a:lnTo>
                  <a:close/>
                  <a:moveTo>
                    <a:pt x="0" y="1"/>
                  </a:moveTo>
                  <a:lnTo>
                    <a:pt x="0" y="14554"/>
                  </a:lnTo>
                  <a:lnTo>
                    <a:pt x="14547" y="14554"/>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9"/>
            <p:cNvSpPr/>
            <p:nvPr/>
          </p:nvSpPr>
          <p:spPr>
            <a:xfrm>
              <a:off x="6730711" y="8608584"/>
              <a:ext cx="672035" cy="647326"/>
            </a:xfrm>
            <a:custGeom>
              <a:avLst/>
              <a:gdLst/>
              <a:ahLst/>
              <a:cxnLst/>
              <a:rect l="l" t="t" r="r" b="b"/>
              <a:pathLst>
                <a:path w="14547" h="14554" extrusionOk="0">
                  <a:moveTo>
                    <a:pt x="14375" y="173"/>
                  </a:moveTo>
                  <a:lnTo>
                    <a:pt x="14375" y="14382"/>
                  </a:lnTo>
                  <a:lnTo>
                    <a:pt x="172" y="14382"/>
                  </a:lnTo>
                  <a:lnTo>
                    <a:pt x="172" y="173"/>
                  </a:lnTo>
                  <a:close/>
                  <a:moveTo>
                    <a:pt x="0" y="0"/>
                  </a:moveTo>
                  <a:lnTo>
                    <a:pt x="0" y="14554"/>
                  </a:lnTo>
                  <a:lnTo>
                    <a:pt x="14547" y="14554"/>
                  </a:lnTo>
                  <a:lnTo>
                    <a:pt x="14547"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9"/>
            <p:cNvSpPr/>
            <p:nvPr/>
          </p:nvSpPr>
          <p:spPr>
            <a:xfrm>
              <a:off x="-1238080" y="9887263"/>
              <a:ext cx="672035" cy="647370"/>
            </a:xfrm>
            <a:custGeom>
              <a:avLst/>
              <a:gdLst/>
              <a:ahLst/>
              <a:cxnLst/>
              <a:rect l="l" t="t" r="r" b="b"/>
              <a:pathLst>
                <a:path w="14547" h="14555" extrusionOk="0">
                  <a:moveTo>
                    <a:pt x="14374" y="173"/>
                  </a:moveTo>
                  <a:lnTo>
                    <a:pt x="14374" y="14382"/>
                  </a:lnTo>
                  <a:lnTo>
                    <a:pt x="172" y="14382"/>
                  </a:lnTo>
                  <a:lnTo>
                    <a:pt x="172" y="173"/>
                  </a:lnTo>
                  <a:close/>
                  <a:moveTo>
                    <a:pt x="0" y="1"/>
                  </a:moveTo>
                  <a:lnTo>
                    <a:pt x="0" y="14554"/>
                  </a:lnTo>
                  <a:lnTo>
                    <a:pt x="14547" y="14554"/>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9"/>
            <p:cNvSpPr/>
            <p:nvPr/>
          </p:nvSpPr>
          <p:spPr>
            <a:xfrm>
              <a:off x="-574041" y="9887263"/>
              <a:ext cx="672081" cy="647370"/>
            </a:xfrm>
            <a:custGeom>
              <a:avLst/>
              <a:gdLst/>
              <a:ahLst/>
              <a:cxnLst/>
              <a:rect l="l" t="t" r="r" b="b"/>
              <a:pathLst>
                <a:path w="14548" h="14555" extrusionOk="0">
                  <a:moveTo>
                    <a:pt x="14375" y="173"/>
                  </a:moveTo>
                  <a:lnTo>
                    <a:pt x="14375" y="14382"/>
                  </a:lnTo>
                  <a:lnTo>
                    <a:pt x="173" y="14382"/>
                  </a:lnTo>
                  <a:lnTo>
                    <a:pt x="173" y="173"/>
                  </a:lnTo>
                  <a:close/>
                  <a:moveTo>
                    <a:pt x="0" y="1"/>
                  </a:moveTo>
                  <a:lnTo>
                    <a:pt x="0" y="14554"/>
                  </a:lnTo>
                  <a:lnTo>
                    <a:pt x="14547" y="14554"/>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9"/>
            <p:cNvSpPr/>
            <p:nvPr/>
          </p:nvSpPr>
          <p:spPr>
            <a:xfrm>
              <a:off x="89999" y="9887263"/>
              <a:ext cx="672081" cy="647370"/>
            </a:xfrm>
            <a:custGeom>
              <a:avLst/>
              <a:gdLst/>
              <a:ahLst/>
              <a:cxnLst/>
              <a:rect l="l" t="t" r="r" b="b"/>
              <a:pathLst>
                <a:path w="14548" h="14555" extrusionOk="0">
                  <a:moveTo>
                    <a:pt x="14375" y="173"/>
                  </a:moveTo>
                  <a:lnTo>
                    <a:pt x="14375" y="14382"/>
                  </a:lnTo>
                  <a:lnTo>
                    <a:pt x="173" y="14382"/>
                  </a:lnTo>
                  <a:lnTo>
                    <a:pt x="173" y="173"/>
                  </a:lnTo>
                  <a:close/>
                  <a:moveTo>
                    <a:pt x="1" y="1"/>
                  </a:moveTo>
                  <a:lnTo>
                    <a:pt x="1" y="14554"/>
                  </a:lnTo>
                  <a:lnTo>
                    <a:pt x="14548" y="14554"/>
                  </a:lnTo>
                  <a:lnTo>
                    <a:pt x="14548"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9"/>
            <p:cNvSpPr/>
            <p:nvPr/>
          </p:nvSpPr>
          <p:spPr>
            <a:xfrm>
              <a:off x="754085" y="9887263"/>
              <a:ext cx="672081" cy="647370"/>
            </a:xfrm>
            <a:custGeom>
              <a:avLst/>
              <a:gdLst/>
              <a:ahLst/>
              <a:cxnLst/>
              <a:rect l="l" t="t" r="r" b="b"/>
              <a:pathLst>
                <a:path w="14548" h="14555" extrusionOk="0">
                  <a:moveTo>
                    <a:pt x="14375" y="173"/>
                  </a:moveTo>
                  <a:lnTo>
                    <a:pt x="14375" y="14382"/>
                  </a:lnTo>
                  <a:lnTo>
                    <a:pt x="173" y="14382"/>
                  </a:lnTo>
                  <a:lnTo>
                    <a:pt x="173" y="173"/>
                  </a:lnTo>
                  <a:close/>
                  <a:moveTo>
                    <a:pt x="0" y="1"/>
                  </a:moveTo>
                  <a:lnTo>
                    <a:pt x="0" y="14554"/>
                  </a:lnTo>
                  <a:lnTo>
                    <a:pt x="14547" y="14554"/>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9"/>
            <p:cNvSpPr/>
            <p:nvPr/>
          </p:nvSpPr>
          <p:spPr>
            <a:xfrm>
              <a:off x="1418125" y="9887263"/>
              <a:ext cx="672405" cy="647370"/>
            </a:xfrm>
            <a:custGeom>
              <a:avLst/>
              <a:gdLst/>
              <a:ahLst/>
              <a:cxnLst/>
              <a:rect l="l" t="t" r="r" b="b"/>
              <a:pathLst>
                <a:path w="14555" h="14555" extrusionOk="0">
                  <a:moveTo>
                    <a:pt x="14382" y="173"/>
                  </a:moveTo>
                  <a:lnTo>
                    <a:pt x="14382" y="14382"/>
                  </a:lnTo>
                  <a:lnTo>
                    <a:pt x="173" y="14382"/>
                  </a:lnTo>
                  <a:lnTo>
                    <a:pt x="173" y="173"/>
                  </a:lnTo>
                  <a:close/>
                  <a:moveTo>
                    <a:pt x="1" y="1"/>
                  </a:moveTo>
                  <a:lnTo>
                    <a:pt x="1" y="14554"/>
                  </a:lnTo>
                  <a:lnTo>
                    <a:pt x="14554" y="14554"/>
                  </a:lnTo>
                  <a:lnTo>
                    <a:pt x="14554"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9"/>
            <p:cNvSpPr/>
            <p:nvPr/>
          </p:nvSpPr>
          <p:spPr>
            <a:xfrm>
              <a:off x="2082211" y="9887263"/>
              <a:ext cx="672358" cy="647370"/>
            </a:xfrm>
            <a:custGeom>
              <a:avLst/>
              <a:gdLst/>
              <a:ahLst/>
              <a:cxnLst/>
              <a:rect l="l" t="t" r="r" b="b"/>
              <a:pathLst>
                <a:path w="14554" h="14555" extrusionOk="0">
                  <a:moveTo>
                    <a:pt x="14382" y="173"/>
                  </a:moveTo>
                  <a:lnTo>
                    <a:pt x="14382" y="14382"/>
                  </a:lnTo>
                  <a:lnTo>
                    <a:pt x="173" y="14382"/>
                  </a:lnTo>
                  <a:lnTo>
                    <a:pt x="173" y="173"/>
                  </a:lnTo>
                  <a:close/>
                  <a:moveTo>
                    <a:pt x="0" y="1"/>
                  </a:moveTo>
                  <a:lnTo>
                    <a:pt x="0" y="14554"/>
                  </a:lnTo>
                  <a:lnTo>
                    <a:pt x="14554" y="14554"/>
                  </a:lnTo>
                  <a:lnTo>
                    <a:pt x="14554"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9"/>
            <p:cNvSpPr/>
            <p:nvPr/>
          </p:nvSpPr>
          <p:spPr>
            <a:xfrm>
              <a:off x="2746251" y="9887263"/>
              <a:ext cx="672405" cy="647370"/>
            </a:xfrm>
            <a:custGeom>
              <a:avLst/>
              <a:gdLst/>
              <a:ahLst/>
              <a:cxnLst/>
              <a:rect l="l" t="t" r="r" b="b"/>
              <a:pathLst>
                <a:path w="14555" h="14555" extrusionOk="0">
                  <a:moveTo>
                    <a:pt x="14382" y="173"/>
                  </a:moveTo>
                  <a:lnTo>
                    <a:pt x="14382" y="14382"/>
                  </a:lnTo>
                  <a:lnTo>
                    <a:pt x="173" y="14382"/>
                  </a:lnTo>
                  <a:lnTo>
                    <a:pt x="173" y="173"/>
                  </a:lnTo>
                  <a:close/>
                  <a:moveTo>
                    <a:pt x="1" y="1"/>
                  </a:moveTo>
                  <a:lnTo>
                    <a:pt x="1" y="14554"/>
                  </a:lnTo>
                  <a:lnTo>
                    <a:pt x="14554" y="14554"/>
                  </a:lnTo>
                  <a:lnTo>
                    <a:pt x="14554"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9"/>
            <p:cNvSpPr/>
            <p:nvPr/>
          </p:nvSpPr>
          <p:spPr>
            <a:xfrm>
              <a:off x="3410337" y="9887263"/>
              <a:ext cx="672358" cy="647370"/>
            </a:xfrm>
            <a:custGeom>
              <a:avLst/>
              <a:gdLst/>
              <a:ahLst/>
              <a:cxnLst/>
              <a:rect l="l" t="t" r="r" b="b"/>
              <a:pathLst>
                <a:path w="14554" h="14555" extrusionOk="0">
                  <a:moveTo>
                    <a:pt x="14382" y="173"/>
                  </a:moveTo>
                  <a:lnTo>
                    <a:pt x="14382" y="14382"/>
                  </a:lnTo>
                  <a:lnTo>
                    <a:pt x="173" y="14382"/>
                  </a:lnTo>
                  <a:lnTo>
                    <a:pt x="173" y="173"/>
                  </a:lnTo>
                  <a:close/>
                  <a:moveTo>
                    <a:pt x="0" y="1"/>
                  </a:moveTo>
                  <a:lnTo>
                    <a:pt x="0" y="14554"/>
                  </a:lnTo>
                  <a:lnTo>
                    <a:pt x="14554" y="14554"/>
                  </a:lnTo>
                  <a:lnTo>
                    <a:pt x="14554"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9"/>
            <p:cNvSpPr/>
            <p:nvPr/>
          </p:nvSpPr>
          <p:spPr>
            <a:xfrm>
              <a:off x="4074376" y="9887263"/>
              <a:ext cx="672405" cy="647370"/>
            </a:xfrm>
            <a:custGeom>
              <a:avLst/>
              <a:gdLst/>
              <a:ahLst/>
              <a:cxnLst/>
              <a:rect l="l" t="t" r="r" b="b"/>
              <a:pathLst>
                <a:path w="14555" h="14555" extrusionOk="0">
                  <a:moveTo>
                    <a:pt x="14382" y="173"/>
                  </a:moveTo>
                  <a:lnTo>
                    <a:pt x="14382" y="14382"/>
                  </a:lnTo>
                  <a:lnTo>
                    <a:pt x="173" y="14382"/>
                  </a:lnTo>
                  <a:lnTo>
                    <a:pt x="173" y="173"/>
                  </a:lnTo>
                  <a:close/>
                  <a:moveTo>
                    <a:pt x="1" y="1"/>
                  </a:moveTo>
                  <a:lnTo>
                    <a:pt x="1" y="14554"/>
                  </a:lnTo>
                  <a:lnTo>
                    <a:pt x="14554" y="14554"/>
                  </a:lnTo>
                  <a:lnTo>
                    <a:pt x="14554"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9"/>
            <p:cNvSpPr/>
            <p:nvPr/>
          </p:nvSpPr>
          <p:spPr>
            <a:xfrm>
              <a:off x="4738462" y="9887263"/>
              <a:ext cx="672358" cy="647370"/>
            </a:xfrm>
            <a:custGeom>
              <a:avLst/>
              <a:gdLst/>
              <a:ahLst/>
              <a:cxnLst/>
              <a:rect l="l" t="t" r="r" b="b"/>
              <a:pathLst>
                <a:path w="14554" h="14555" extrusionOk="0">
                  <a:moveTo>
                    <a:pt x="14382" y="173"/>
                  </a:moveTo>
                  <a:lnTo>
                    <a:pt x="14382" y="14382"/>
                  </a:lnTo>
                  <a:lnTo>
                    <a:pt x="172" y="14382"/>
                  </a:lnTo>
                  <a:lnTo>
                    <a:pt x="172" y="173"/>
                  </a:lnTo>
                  <a:close/>
                  <a:moveTo>
                    <a:pt x="0" y="1"/>
                  </a:moveTo>
                  <a:lnTo>
                    <a:pt x="0" y="14554"/>
                  </a:lnTo>
                  <a:lnTo>
                    <a:pt x="14554" y="14554"/>
                  </a:lnTo>
                  <a:lnTo>
                    <a:pt x="14554"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9"/>
            <p:cNvSpPr/>
            <p:nvPr/>
          </p:nvSpPr>
          <p:spPr>
            <a:xfrm>
              <a:off x="5402825" y="9887263"/>
              <a:ext cx="672081" cy="647370"/>
            </a:xfrm>
            <a:custGeom>
              <a:avLst/>
              <a:gdLst/>
              <a:ahLst/>
              <a:cxnLst/>
              <a:rect l="l" t="t" r="r" b="b"/>
              <a:pathLst>
                <a:path w="14548" h="14555" extrusionOk="0">
                  <a:moveTo>
                    <a:pt x="14375" y="173"/>
                  </a:moveTo>
                  <a:lnTo>
                    <a:pt x="14375" y="14382"/>
                  </a:lnTo>
                  <a:lnTo>
                    <a:pt x="173" y="14382"/>
                  </a:lnTo>
                  <a:lnTo>
                    <a:pt x="173" y="173"/>
                  </a:lnTo>
                  <a:close/>
                  <a:moveTo>
                    <a:pt x="1" y="1"/>
                  </a:moveTo>
                  <a:lnTo>
                    <a:pt x="1" y="14554"/>
                  </a:lnTo>
                  <a:lnTo>
                    <a:pt x="14547" y="14554"/>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9"/>
            <p:cNvSpPr/>
            <p:nvPr/>
          </p:nvSpPr>
          <p:spPr>
            <a:xfrm>
              <a:off x="6066911" y="9887263"/>
              <a:ext cx="672035" cy="647370"/>
            </a:xfrm>
            <a:custGeom>
              <a:avLst/>
              <a:gdLst/>
              <a:ahLst/>
              <a:cxnLst/>
              <a:rect l="l" t="t" r="r" b="b"/>
              <a:pathLst>
                <a:path w="14547" h="14555" extrusionOk="0">
                  <a:moveTo>
                    <a:pt x="14375" y="173"/>
                  </a:moveTo>
                  <a:lnTo>
                    <a:pt x="14375" y="14382"/>
                  </a:lnTo>
                  <a:lnTo>
                    <a:pt x="172" y="14382"/>
                  </a:lnTo>
                  <a:lnTo>
                    <a:pt x="172" y="173"/>
                  </a:lnTo>
                  <a:close/>
                  <a:moveTo>
                    <a:pt x="0" y="1"/>
                  </a:moveTo>
                  <a:lnTo>
                    <a:pt x="0" y="14554"/>
                  </a:lnTo>
                  <a:lnTo>
                    <a:pt x="14547" y="14554"/>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9"/>
            <p:cNvSpPr/>
            <p:nvPr/>
          </p:nvSpPr>
          <p:spPr>
            <a:xfrm>
              <a:off x="6730786" y="9887263"/>
              <a:ext cx="672035" cy="647370"/>
            </a:xfrm>
            <a:custGeom>
              <a:avLst/>
              <a:gdLst/>
              <a:ahLst/>
              <a:cxnLst/>
              <a:rect l="l" t="t" r="r" b="b"/>
              <a:pathLst>
                <a:path w="14547" h="14555" extrusionOk="0">
                  <a:moveTo>
                    <a:pt x="14375" y="173"/>
                  </a:moveTo>
                  <a:lnTo>
                    <a:pt x="14375" y="14382"/>
                  </a:lnTo>
                  <a:lnTo>
                    <a:pt x="172" y="14382"/>
                  </a:lnTo>
                  <a:lnTo>
                    <a:pt x="172" y="173"/>
                  </a:lnTo>
                  <a:close/>
                  <a:moveTo>
                    <a:pt x="0" y="1"/>
                  </a:moveTo>
                  <a:lnTo>
                    <a:pt x="0" y="14554"/>
                  </a:lnTo>
                  <a:lnTo>
                    <a:pt x="14547" y="14554"/>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9"/>
            <p:cNvSpPr/>
            <p:nvPr/>
          </p:nvSpPr>
          <p:spPr>
            <a:xfrm>
              <a:off x="7395036" y="5411805"/>
              <a:ext cx="672035" cy="647059"/>
            </a:xfrm>
            <a:custGeom>
              <a:avLst/>
              <a:gdLst/>
              <a:ahLst/>
              <a:cxnLst/>
              <a:rect l="l" t="t" r="r" b="b"/>
              <a:pathLst>
                <a:path w="14547" h="14548" extrusionOk="0">
                  <a:moveTo>
                    <a:pt x="14375" y="173"/>
                  </a:moveTo>
                  <a:lnTo>
                    <a:pt x="14375" y="14375"/>
                  </a:lnTo>
                  <a:lnTo>
                    <a:pt x="172" y="14375"/>
                  </a:lnTo>
                  <a:lnTo>
                    <a:pt x="172" y="173"/>
                  </a:lnTo>
                  <a:close/>
                  <a:moveTo>
                    <a:pt x="0" y="1"/>
                  </a:moveTo>
                  <a:lnTo>
                    <a:pt x="0" y="14547"/>
                  </a:lnTo>
                  <a:lnTo>
                    <a:pt x="14547" y="14547"/>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9"/>
            <p:cNvSpPr/>
            <p:nvPr/>
          </p:nvSpPr>
          <p:spPr>
            <a:xfrm>
              <a:off x="7395036" y="7969210"/>
              <a:ext cx="672035" cy="647370"/>
            </a:xfrm>
            <a:custGeom>
              <a:avLst/>
              <a:gdLst/>
              <a:ahLst/>
              <a:cxnLst/>
              <a:rect l="l" t="t" r="r" b="b"/>
              <a:pathLst>
                <a:path w="14547" h="14555" extrusionOk="0">
                  <a:moveTo>
                    <a:pt x="14375" y="173"/>
                  </a:moveTo>
                  <a:lnTo>
                    <a:pt x="14375" y="14382"/>
                  </a:lnTo>
                  <a:lnTo>
                    <a:pt x="172" y="14382"/>
                  </a:lnTo>
                  <a:lnTo>
                    <a:pt x="172" y="173"/>
                  </a:lnTo>
                  <a:close/>
                  <a:moveTo>
                    <a:pt x="0" y="1"/>
                  </a:moveTo>
                  <a:lnTo>
                    <a:pt x="0" y="14554"/>
                  </a:lnTo>
                  <a:lnTo>
                    <a:pt x="14547" y="14554"/>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9"/>
            <p:cNvSpPr/>
            <p:nvPr/>
          </p:nvSpPr>
          <p:spPr>
            <a:xfrm>
              <a:off x="7395036" y="6051178"/>
              <a:ext cx="672035" cy="647014"/>
            </a:xfrm>
            <a:custGeom>
              <a:avLst/>
              <a:gdLst/>
              <a:ahLst/>
              <a:cxnLst/>
              <a:rect l="l" t="t" r="r" b="b"/>
              <a:pathLst>
                <a:path w="14547" h="14547" extrusionOk="0">
                  <a:moveTo>
                    <a:pt x="14375" y="172"/>
                  </a:moveTo>
                  <a:lnTo>
                    <a:pt x="14375" y="14375"/>
                  </a:lnTo>
                  <a:lnTo>
                    <a:pt x="172" y="14375"/>
                  </a:lnTo>
                  <a:lnTo>
                    <a:pt x="172" y="172"/>
                  </a:lnTo>
                  <a:close/>
                  <a:moveTo>
                    <a:pt x="0" y="0"/>
                  </a:moveTo>
                  <a:lnTo>
                    <a:pt x="0" y="14547"/>
                  </a:lnTo>
                  <a:lnTo>
                    <a:pt x="14547" y="14547"/>
                  </a:lnTo>
                  <a:lnTo>
                    <a:pt x="14547"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9"/>
            <p:cNvSpPr/>
            <p:nvPr/>
          </p:nvSpPr>
          <p:spPr>
            <a:xfrm>
              <a:off x="7395036" y="6690508"/>
              <a:ext cx="672035" cy="647059"/>
            </a:xfrm>
            <a:custGeom>
              <a:avLst/>
              <a:gdLst/>
              <a:ahLst/>
              <a:cxnLst/>
              <a:rect l="l" t="t" r="r" b="b"/>
              <a:pathLst>
                <a:path w="14547" h="14548" extrusionOk="0">
                  <a:moveTo>
                    <a:pt x="14375" y="173"/>
                  </a:moveTo>
                  <a:lnTo>
                    <a:pt x="14375" y="14375"/>
                  </a:lnTo>
                  <a:lnTo>
                    <a:pt x="172" y="14375"/>
                  </a:lnTo>
                  <a:lnTo>
                    <a:pt x="172" y="173"/>
                  </a:lnTo>
                  <a:close/>
                  <a:moveTo>
                    <a:pt x="0" y="1"/>
                  </a:moveTo>
                  <a:lnTo>
                    <a:pt x="0" y="14547"/>
                  </a:lnTo>
                  <a:lnTo>
                    <a:pt x="14547" y="14547"/>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9"/>
            <p:cNvSpPr/>
            <p:nvPr/>
          </p:nvSpPr>
          <p:spPr>
            <a:xfrm>
              <a:off x="7395036" y="7329881"/>
              <a:ext cx="672035" cy="647326"/>
            </a:xfrm>
            <a:custGeom>
              <a:avLst/>
              <a:gdLst/>
              <a:ahLst/>
              <a:cxnLst/>
              <a:rect l="l" t="t" r="r" b="b"/>
              <a:pathLst>
                <a:path w="14547" h="14554" extrusionOk="0">
                  <a:moveTo>
                    <a:pt x="14375" y="172"/>
                  </a:moveTo>
                  <a:lnTo>
                    <a:pt x="14375" y="14382"/>
                  </a:lnTo>
                  <a:lnTo>
                    <a:pt x="172" y="14382"/>
                  </a:lnTo>
                  <a:lnTo>
                    <a:pt x="172" y="172"/>
                  </a:lnTo>
                  <a:close/>
                  <a:moveTo>
                    <a:pt x="0" y="0"/>
                  </a:moveTo>
                  <a:lnTo>
                    <a:pt x="0" y="14554"/>
                  </a:lnTo>
                  <a:lnTo>
                    <a:pt x="14547" y="14554"/>
                  </a:lnTo>
                  <a:lnTo>
                    <a:pt x="14547"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9"/>
            <p:cNvSpPr/>
            <p:nvPr/>
          </p:nvSpPr>
          <p:spPr>
            <a:xfrm>
              <a:off x="7395036" y="9247913"/>
              <a:ext cx="672035" cy="647370"/>
            </a:xfrm>
            <a:custGeom>
              <a:avLst/>
              <a:gdLst/>
              <a:ahLst/>
              <a:cxnLst/>
              <a:rect l="l" t="t" r="r" b="b"/>
              <a:pathLst>
                <a:path w="14547" h="14555" extrusionOk="0">
                  <a:moveTo>
                    <a:pt x="14375" y="173"/>
                  </a:moveTo>
                  <a:lnTo>
                    <a:pt x="14375" y="14382"/>
                  </a:lnTo>
                  <a:lnTo>
                    <a:pt x="172" y="14382"/>
                  </a:lnTo>
                  <a:lnTo>
                    <a:pt x="172" y="173"/>
                  </a:lnTo>
                  <a:close/>
                  <a:moveTo>
                    <a:pt x="0" y="1"/>
                  </a:moveTo>
                  <a:lnTo>
                    <a:pt x="0" y="14554"/>
                  </a:lnTo>
                  <a:lnTo>
                    <a:pt x="14547" y="14554"/>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9"/>
            <p:cNvSpPr/>
            <p:nvPr/>
          </p:nvSpPr>
          <p:spPr>
            <a:xfrm>
              <a:off x="7395036" y="8608584"/>
              <a:ext cx="672035" cy="647326"/>
            </a:xfrm>
            <a:custGeom>
              <a:avLst/>
              <a:gdLst/>
              <a:ahLst/>
              <a:cxnLst/>
              <a:rect l="l" t="t" r="r" b="b"/>
              <a:pathLst>
                <a:path w="14547" h="14554" extrusionOk="0">
                  <a:moveTo>
                    <a:pt x="14375" y="173"/>
                  </a:moveTo>
                  <a:lnTo>
                    <a:pt x="14375" y="14382"/>
                  </a:lnTo>
                  <a:lnTo>
                    <a:pt x="172" y="14382"/>
                  </a:lnTo>
                  <a:lnTo>
                    <a:pt x="172" y="173"/>
                  </a:lnTo>
                  <a:close/>
                  <a:moveTo>
                    <a:pt x="0" y="0"/>
                  </a:moveTo>
                  <a:lnTo>
                    <a:pt x="0" y="14554"/>
                  </a:lnTo>
                  <a:lnTo>
                    <a:pt x="14547" y="14554"/>
                  </a:lnTo>
                  <a:lnTo>
                    <a:pt x="14547"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9"/>
            <p:cNvSpPr/>
            <p:nvPr/>
          </p:nvSpPr>
          <p:spPr>
            <a:xfrm>
              <a:off x="7395111" y="9887263"/>
              <a:ext cx="672035" cy="647370"/>
            </a:xfrm>
            <a:custGeom>
              <a:avLst/>
              <a:gdLst/>
              <a:ahLst/>
              <a:cxnLst/>
              <a:rect l="l" t="t" r="r" b="b"/>
              <a:pathLst>
                <a:path w="14547" h="14555" extrusionOk="0">
                  <a:moveTo>
                    <a:pt x="14375" y="173"/>
                  </a:moveTo>
                  <a:lnTo>
                    <a:pt x="14375" y="14382"/>
                  </a:lnTo>
                  <a:lnTo>
                    <a:pt x="172" y="14382"/>
                  </a:lnTo>
                  <a:lnTo>
                    <a:pt x="172" y="173"/>
                  </a:lnTo>
                  <a:close/>
                  <a:moveTo>
                    <a:pt x="0" y="1"/>
                  </a:moveTo>
                  <a:lnTo>
                    <a:pt x="0" y="14554"/>
                  </a:lnTo>
                  <a:lnTo>
                    <a:pt x="14547" y="14554"/>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74" name="Google Shape;974;p9"/>
          <p:cNvSpPr txBox="1">
            <a:spLocks noGrp="1"/>
          </p:cNvSpPr>
          <p:nvPr>
            <p:ph type="title"/>
          </p:nvPr>
        </p:nvSpPr>
        <p:spPr>
          <a:xfrm>
            <a:off x="713225" y="1570450"/>
            <a:ext cx="4189800" cy="687900"/>
          </a:xfrm>
          <a:prstGeom prst="rect">
            <a:avLst/>
          </a:prstGeom>
        </p:spPr>
        <p:txBody>
          <a:bodyPr spcFirstLastPara="1" wrap="square" lIns="91425" tIns="91425" rIns="91425" bIns="91425" anchor="t" anchorCtr="0">
            <a:noAutofit/>
          </a:bodyPr>
          <a:lstStyle>
            <a:lvl1pPr lvl="0">
              <a:spcBef>
                <a:spcPts val="0"/>
              </a:spcBef>
              <a:spcAft>
                <a:spcPts val="0"/>
              </a:spcAft>
              <a:buSzPts val="4200"/>
              <a:buNone/>
              <a:defRPr sz="3900">
                <a:solidFill>
                  <a:schemeClr val="accent1"/>
                </a:solidFill>
              </a:defRPr>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975" name="Google Shape;975;p9"/>
          <p:cNvSpPr txBox="1">
            <a:spLocks noGrp="1"/>
          </p:cNvSpPr>
          <p:nvPr>
            <p:ph type="subTitle" idx="1"/>
          </p:nvPr>
        </p:nvSpPr>
        <p:spPr>
          <a:xfrm>
            <a:off x="713225" y="2363300"/>
            <a:ext cx="3993300" cy="12852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100"/>
              <a:buNone/>
              <a:defRPr sz="16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976" name="Google Shape;976;p9"/>
          <p:cNvSpPr/>
          <p:nvPr/>
        </p:nvSpPr>
        <p:spPr>
          <a:xfrm>
            <a:off x="8241741" y="3609943"/>
            <a:ext cx="490315" cy="479521"/>
          </a:xfrm>
          <a:custGeom>
            <a:avLst/>
            <a:gdLst/>
            <a:ahLst/>
            <a:cxnLst/>
            <a:rect l="l" t="t" r="r" b="b"/>
            <a:pathLst>
              <a:path w="63636" h="62235" extrusionOk="0">
                <a:moveTo>
                  <a:pt x="31784" y="0"/>
                </a:moveTo>
                <a:cubicBezTo>
                  <a:pt x="31768" y="200"/>
                  <a:pt x="31768" y="350"/>
                  <a:pt x="31751" y="500"/>
                </a:cubicBezTo>
                <a:cubicBezTo>
                  <a:pt x="31534" y="3619"/>
                  <a:pt x="30984" y="6704"/>
                  <a:pt x="30100" y="9705"/>
                </a:cubicBezTo>
                <a:cubicBezTo>
                  <a:pt x="28482" y="15008"/>
                  <a:pt x="25764" y="19611"/>
                  <a:pt x="21579" y="23280"/>
                </a:cubicBezTo>
                <a:cubicBezTo>
                  <a:pt x="16509" y="27715"/>
                  <a:pt x="10472" y="29883"/>
                  <a:pt x="3902" y="30717"/>
                </a:cubicBezTo>
                <a:cubicBezTo>
                  <a:pt x="2601" y="30884"/>
                  <a:pt x="1301" y="30967"/>
                  <a:pt x="0" y="31101"/>
                </a:cubicBezTo>
                <a:cubicBezTo>
                  <a:pt x="834" y="31217"/>
                  <a:pt x="1701" y="31267"/>
                  <a:pt x="2535" y="31351"/>
                </a:cubicBezTo>
                <a:cubicBezTo>
                  <a:pt x="6103" y="31651"/>
                  <a:pt x="9639" y="32468"/>
                  <a:pt x="12991" y="33752"/>
                </a:cubicBezTo>
                <a:cubicBezTo>
                  <a:pt x="18827" y="36053"/>
                  <a:pt x="23496" y="39789"/>
                  <a:pt x="26798" y="45142"/>
                </a:cubicBezTo>
                <a:cubicBezTo>
                  <a:pt x="29566" y="49611"/>
                  <a:pt x="30984" y="54530"/>
                  <a:pt x="31551" y="59717"/>
                </a:cubicBezTo>
                <a:cubicBezTo>
                  <a:pt x="31651" y="60550"/>
                  <a:pt x="31718" y="61384"/>
                  <a:pt x="31801" y="62235"/>
                </a:cubicBezTo>
                <a:cubicBezTo>
                  <a:pt x="32034" y="62085"/>
                  <a:pt x="31968" y="61901"/>
                  <a:pt x="31968" y="61734"/>
                </a:cubicBezTo>
                <a:cubicBezTo>
                  <a:pt x="32184" y="58599"/>
                  <a:pt x="32751" y="55498"/>
                  <a:pt x="33635" y="52479"/>
                </a:cubicBezTo>
                <a:cubicBezTo>
                  <a:pt x="35220" y="47360"/>
                  <a:pt x="37821" y="42841"/>
                  <a:pt x="41823" y="39222"/>
                </a:cubicBezTo>
                <a:cubicBezTo>
                  <a:pt x="47026" y="34536"/>
                  <a:pt x="53280" y="32301"/>
                  <a:pt x="60117" y="31468"/>
                </a:cubicBezTo>
                <a:cubicBezTo>
                  <a:pt x="61284" y="31317"/>
                  <a:pt x="62468" y="31251"/>
                  <a:pt x="63635" y="31134"/>
                </a:cubicBezTo>
                <a:cubicBezTo>
                  <a:pt x="62018" y="30967"/>
                  <a:pt x="60400" y="30834"/>
                  <a:pt x="58799" y="30584"/>
                </a:cubicBezTo>
                <a:cubicBezTo>
                  <a:pt x="57215" y="30350"/>
                  <a:pt x="55631" y="30017"/>
                  <a:pt x="54080" y="29583"/>
                </a:cubicBezTo>
                <a:cubicBezTo>
                  <a:pt x="45325" y="27082"/>
                  <a:pt x="38822" y="21896"/>
                  <a:pt x="35053" y="13508"/>
                </a:cubicBezTo>
                <a:cubicBezTo>
                  <a:pt x="33185" y="9389"/>
                  <a:pt x="32318" y="5003"/>
                  <a:pt x="31968" y="517"/>
                </a:cubicBezTo>
                <a:cubicBezTo>
                  <a:pt x="31968" y="350"/>
                  <a:pt x="32034" y="133"/>
                  <a:pt x="317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77" name="Google Shape;977;p9"/>
          <p:cNvGrpSpPr/>
          <p:nvPr/>
        </p:nvGrpSpPr>
        <p:grpSpPr>
          <a:xfrm rot="-5400000">
            <a:off x="8160563" y="798973"/>
            <a:ext cx="659180" cy="132291"/>
            <a:chOff x="713214" y="4594266"/>
            <a:chExt cx="659180" cy="132291"/>
          </a:xfrm>
        </p:grpSpPr>
        <p:sp>
          <p:nvSpPr>
            <p:cNvPr id="978" name="Google Shape;978;p9"/>
            <p:cNvSpPr/>
            <p:nvPr/>
          </p:nvSpPr>
          <p:spPr>
            <a:xfrm rot="-5400000">
              <a:off x="975194" y="4603895"/>
              <a:ext cx="132285" cy="113028"/>
            </a:xfrm>
            <a:custGeom>
              <a:avLst/>
              <a:gdLst/>
              <a:ahLst/>
              <a:cxnLst/>
              <a:rect l="l" t="t" r="r" b="b"/>
              <a:pathLst>
                <a:path w="2315" h="1978" extrusionOk="0">
                  <a:moveTo>
                    <a:pt x="980" y="0"/>
                  </a:moveTo>
                  <a:cubicBezTo>
                    <a:pt x="435" y="0"/>
                    <a:pt x="0" y="445"/>
                    <a:pt x="0" y="985"/>
                  </a:cubicBezTo>
                  <a:cubicBezTo>
                    <a:pt x="0" y="1583"/>
                    <a:pt x="490" y="1977"/>
                    <a:pt x="999" y="1977"/>
                  </a:cubicBezTo>
                  <a:cubicBezTo>
                    <a:pt x="1241" y="1977"/>
                    <a:pt x="1488" y="1888"/>
                    <a:pt x="1688" y="1688"/>
                  </a:cubicBezTo>
                  <a:cubicBezTo>
                    <a:pt x="2315" y="1061"/>
                    <a:pt x="1874" y="0"/>
                    <a:pt x="992" y="0"/>
                  </a:cubicBezTo>
                  <a:cubicBezTo>
                    <a:pt x="988" y="0"/>
                    <a:pt x="984" y="0"/>
                    <a:pt x="9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9"/>
            <p:cNvSpPr/>
            <p:nvPr/>
          </p:nvSpPr>
          <p:spPr>
            <a:xfrm rot="-5400000">
              <a:off x="703785" y="4603695"/>
              <a:ext cx="132285" cy="113428"/>
            </a:xfrm>
            <a:custGeom>
              <a:avLst/>
              <a:gdLst/>
              <a:ahLst/>
              <a:cxnLst/>
              <a:rect l="l" t="t" r="r" b="b"/>
              <a:pathLst>
                <a:path w="2315" h="1985" extrusionOk="0">
                  <a:moveTo>
                    <a:pt x="992" y="1"/>
                  </a:moveTo>
                  <a:cubicBezTo>
                    <a:pt x="441" y="1"/>
                    <a:pt x="0" y="448"/>
                    <a:pt x="0" y="992"/>
                  </a:cubicBezTo>
                  <a:cubicBezTo>
                    <a:pt x="0" y="1590"/>
                    <a:pt x="490" y="1985"/>
                    <a:pt x="999" y="1985"/>
                  </a:cubicBezTo>
                  <a:cubicBezTo>
                    <a:pt x="1241" y="1985"/>
                    <a:pt x="1488" y="1895"/>
                    <a:pt x="1688" y="1695"/>
                  </a:cubicBezTo>
                  <a:cubicBezTo>
                    <a:pt x="2315" y="1068"/>
                    <a:pt x="1874" y="1"/>
                    <a:pt x="9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9"/>
            <p:cNvSpPr/>
            <p:nvPr/>
          </p:nvSpPr>
          <p:spPr>
            <a:xfrm rot="10800000">
              <a:off x="1256032" y="4616736"/>
              <a:ext cx="116361" cy="109821"/>
            </a:xfrm>
            <a:custGeom>
              <a:avLst/>
              <a:gdLst/>
              <a:ahLst/>
              <a:cxnLst/>
              <a:rect l="l" t="t" r="r" b="b"/>
              <a:pathLst>
                <a:path w="4884" h="4609" extrusionOk="0">
                  <a:moveTo>
                    <a:pt x="2436" y="0"/>
                  </a:moveTo>
                  <a:cubicBezTo>
                    <a:pt x="2343" y="0"/>
                    <a:pt x="2250" y="5"/>
                    <a:pt x="2156" y="17"/>
                  </a:cubicBezTo>
                  <a:cubicBezTo>
                    <a:pt x="895" y="175"/>
                    <a:pt x="0" y="1325"/>
                    <a:pt x="152" y="2586"/>
                  </a:cubicBezTo>
                  <a:cubicBezTo>
                    <a:pt x="298" y="3755"/>
                    <a:pt x="1289" y="4608"/>
                    <a:pt x="2432" y="4608"/>
                  </a:cubicBezTo>
                  <a:cubicBezTo>
                    <a:pt x="2527" y="4608"/>
                    <a:pt x="2624" y="4602"/>
                    <a:pt x="2721" y="4590"/>
                  </a:cubicBezTo>
                  <a:cubicBezTo>
                    <a:pt x="3981" y="4439"/>
                    <a:pt x="4883" y="3288"/>
                    <a:pt x="4725" y="2021"/>
                  </a:cubicBezTo>
                  <a:cubicBezTo>
                    <a:pt x="4585" y="854"/>
                    <a:pt x="3588" y="0"/>
                    <a:pt x="243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1226"/>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1227"/>
        <p:cNvGrpSpPr/>
        <p:nvPr/>
      </p:nvGrpSpPr>
      <p:grpSpPr>
        <a:xfrm>
          <a:off x="0" y="0"/>
          <a:ext cx="0" cy="0"/>
          <a:chOff x="0" y="0"/>
          <a:chExt cx="0" cy="0"/>
        </a:xfrm>
      </p:grpSpPr>
      <p:grpSp>
        <p:nvGrpSpPr>
          <p:cNvPr id="1228" name="Google Shape;1228;p13"/>
          <p:cNvGrpSpPr/>
          <p:nvPr/>
        </p:nvGrpSpPr>
        <p:grpSpPr>
          <a:xfrm>
            <a:off x="-43" y="10353"/>
            <a:ext cx="9144320" cy="5122828"/>
            <a:chOff x="-1238155" y="5411805"/>
            <a:chExt cx="9305302" cy="5122828"/>
          </a:xfrm>
        </p:grpSpPr>
        <p:sp>
          <p:nvSpPr>
            <p:cNvPr id="1229" name="Google Shape;1229;p13"/>
            <p:cNvSpPr/>
            <p:nvPr/>
          </p:nvSpPr>
          <p:spPr>
            <a:xfrm>
              <a:off x="-1238155" y="5411805"/>
              <a:ext cx="672035" cy="647059"/>
            </a:xfrm>
            <a:custGeom>
              <a:avLst/>
              <a:gdLst/>
              <a:ahLst/>
              <a:cxnLst/>
              <a:rect l="l" t="t" r="r" b="b"/>
              <a:pathLst>
                <a:path w="14547" h="14548" extrusionOk="0">
                  <a:moveTo>
                    <a:pt x="14374" y="173"/>
                  </a:moveTo>
                  <a:lnTo>
                    <a:pt x="14374" y="14375"/>
                  </a:lnTo>
                  <a:lnTo>
                    <a:pt x="172" y="14375"/>
                  </a:lnTo>
                  <a:lnTo>
                    <a:pt x="172" y="173"/>
                  </a:lnTo>
                  <a:close/>
                  <a:moveTo>
                    <a:pt x="0" y="1"/>
                  </a:moveTo>
                  <a:lnTo>
                    <a:pt x="0" y="14547"/>
                  </a:lnTo>
                  <a:lnTo>
                    <a:pt x="14547" y="14547"/>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13"/>
            <p:cNvSpPr/>
            <p:nvPr/>
          </p:nvSpPr>
          <p:spPr>
            <a:xfrm>
              <a:off x="-574116" y="5411805"/>
              <a:ext cx="672081" cy="647059"/>
            </a:xfrm>
            <a:custGeom>
              <a:avLst/>
              <a:gdLst/>
              <a:ahLst/>
              <a:cxnLst/>
              <a:rect l="l" t="t" r="r" b="b"/>
              <a:pathLst>
                <a:path w="14548" h="14548" extrusionOk="0">
                  <a:moveTo>
                    <a:pt x="14375" y="173"/>
                  </a:moveTo>
                  <a:lnTo>
                    <a:pt x="14375" y="14375"/>
                  </a:lnTo>
                  <a:lnTo>
                    <a:pt x="173" y="14375"/>
                  </a:lnTo>
                  <a:lnTo>
                    <a:pt x="173" y="173"/>
                  </a:lnTo>
                  <a:close/>
                  <a:moveTo>
                    <a:pt x="0" y="1"/>
                  </a:moveTo>
                  <a:lnTo>
                    <a:pt x="0" y="14547"/>
                  </a:lnTo>
                  <a:lnTo>
                    <a:pt x="14547" y="14547"/>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13"/>
            <p:cNvSpPr/>
            <p:nvPr/>
          </p:nvSpPr>
          <p:spPr>
            <a:xfrm>
              <a:off x="89924" y="5411805"/>
              <a:ext cx="672081" cy="647059"/>
            </a:xfrm>
            <a:custGeom>
              <a:avLst/>
              <a:gdLst/>
              <a:ahLst/>
              <a:cxnLst/>
              <a:rect l="l" t="t" r="r" b="b"/>
              <a:pathLst>
                <a:path w="14548" h="14548" extrusionOk="0">
                  <a:moveTo>
                    <a:pt x="14375" y="173"/>
                  </a:moveTo>
                  <a:lnTo>
                    <a:pt x="14375" y="14375"/>
                  </a:lnTo>
                  <a:lnTo>
                    <a:pt x="173" y="14375"/>
                  </a:lnTo>
                  <a:lnTo>
                    <a:pt x="173" y="173"/>
                  </a:lnTo>
                  <a:close/>
                  <a:moveTo>
                    <a:pt x="1" y="1"/>
                  </a:moveTo>
                  <a:lnTo>
                    <a:pt x="1" y="14547"/>
                  </a:lnTo>
                  <a:lnTo>
                    <a:pt x="14548" y="14547"/>
                  </a:lnTo>
                  <a:lnTo>
                    <a:pt x="14548"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13"/>
            <p:cNvSpPr/>
            <p:nvPr/>
          </p:nvSpPr>
          <p:spPr>
            <a:xfrm>
              <a:off x="754010" y="5411805"/>
              <a:ext cx="672081" cy="647059"/>
            </a:xfrm>
            <a:custGeom>
              <a:avLst/>
              <a:gdLst/>
              <a:ahLst/>
              <a:cxnLst/>
              <a:rect l="l" t="t" r="r" b="b"/>
              <a:pathLst>
                <a:path w="14548" h="14548" extrusionOk="0">
                  <a:moveTo>
                    <a:pt x="14375" y="173"/>
                  </a:moveTo>
                  <a:lnTo>
                    <a:pt x="14375" y="14375"/>
                  </a:lnTo>
                  <a:lnTo>
                    <a:pt x="173" y="14375"/>
                  </a:lnTo>
                  <a:lnTo>
                    <a:pt x="173" y="173"/>
                  </a:lnTo>
                  <a:close/>
                  <a:moveTo>
                    <a:pt x="0" y="1"/>
                  </a:moveTo>
                  <a:lnTo>
                    <a:pt x="0" y="14547"/>
                  </a:lnTo>
                  <a:lnTo>
                    <a:pt x="14547" y="14547"/>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13"/>
            <p:cNvSpPr/>
            <p:nvPr/>
          </p:nvSpPr>
          <p:spPr>
            <a:xfrm>
              <a:off x="1418050" y="5411805"/>
              <a:ext cx="672405" cy="647059"/>
            </a:xfrm>
            <a:custGeom>
              <a:avLst/>
              <a:gdLst/>
              <a:ahLst/>
              <a:cxnLst/>
              <a:rect l="l" t="t" r="r" b="b"/>
              <a:pathLst>
                <a:path w="14555" h="14548" extrusionOk="0">
                  <a:moveTo>
                    <a:pt x="14382" y="173"/>
                  </a:moveTo>
                  <a:lnTo>
                    <a:pt x="14382" y="14375"/>
                  </a:lnTo>
                  <a:lnTo>
                    <a:pt x="173" y="14375"/>
                  </a:lnTo>
                  <a:lnTo>
                    <a:pt x="173" y="173"/>
                  </a:lnTo>
                  <a:close/>
                  <a:moveTo>
                    <a:pt x="1" y="1"/>
                  </a:moveTo>
                  <a:lnTo>
                    <a:pt x="1" y="14547"/>
                  </a:lnTo>
                  <a:lnTo>
                    <a:pt x="14554" y="14547"/>
                  </a:lnTo>
                  <a:lnTo>
                    <a:pt x="14554"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13"/>
            <p:cNvSpPr/>
            <p:nvPr/>
          </p:nvSpPr>
          <p:spPr>
            <a:xfrm>
              <a:off x="2082136" y="5411805"/>
              <a:ext cx="672358" cy="647059"/>
            </a:xfrm>
            <a:custGeom>
              <a:avLst/>
              <a:gdLst/>
              <a:ahLst/>
              <a:cxnLst/>
              <a:rect l="l" t="t" r="r" b="b"/>
              <a:pathLst>
                <a:path w="14554" h="14548" extrusionOk="0">
                  <a:moveTo>
                    <a:pt x="14382" y="173"/>
                  </a:moveTo>
                  <a:lnTo>
                    <a:pt x="14382" y="14375"/>
                  </a:lnTo>
                  <a:lnTo>
                    <a:pt x="173" y="14375"/>
                  </a:lnTo>
                  <a:lnTo>
                    <a:pt x="173" y="173"/>
                  </a:lnTo>
                  <a:close/>
                  <a:moveTo>
                    <a:pt x="0" y="1"/>
                  </a:moveTo>
                  <a:lnTo>
                    <a:pt x="0" y="14547"/>
                  </a:lnTo>
                  <a:lnTo>
                    <a:pt x="14554" y="14547"/>
                  </a:lnTo>
                  <a:lnTo>
                    <a:pt x="14554"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13"/>
            <p:cNvSpPr/>
            <p:nvPr/>
          </p:nvSpPr>
          <p:spPr>
            <a:xfrm>
              <a:off x="2746176" y="5411805"/>
              <a:ext cx="672405" cy="647059"/>
            </a:xfrm>
            <a:custGeom>
              <a:avLst/>
              <a:gdLst/>
              <a:ahLst/>
              <a:cxnLst/>
              <a:rect l="l" t="t" r="r" b="b"/>
              <a:pathLst>
                <a:path w="14555" h="14548" extrusionOk="0">
                  <a:moveTo>
                    <a:pt x="14382" y="173"/>
                  </a:moveTo>
                  <a:lnTo>
                    <a:pt x="14382" y="14375"/>
                  </a:lnTo>
                  <a:lnTo>
                    <a:pt x="173" y="14375"/>
                  </a:lnTo>
                  <a:lnTo>
                    <a:pt x="173" y="173"/>
                  </a:lnTo>
                  <a:close/>
                  <a:moveTo>
                    <a:pt x="1" y="1"/>
                  </a:moveTo>
                  <a:lnTo>
                    <a:pt x="1" y="14547"/>
                  </a:lnTo>
                  <a:lnTo>
                    <a:pt x="14554" y="14547"/>
                  </a:lnTo>
                  <a:lnTo>
                    <a:pt x="14554"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13"/>
            <p:cNvSpPr/>
            <p:nvPr/>
          </p:nvSpPr>
          <p:spPr>
            <a:xfrm>
              <a:off x="3410262" y="5411805"/>
              <a:ext cx="672358" cy="647059"/>
            </a:xfrm>
            <a:custGeom>
              <a:avLst/>
              <a:gdLst/>
              <a:ahLst/>
              <a:cxnLst/>
              <a:rect l="l" t="t" r="r" b="b"/>
              <a:pathLst>
                <a:path w="14554" h="14548" extrusionOk="0">
                  <a:moveTo>
                    <a:pt x="14382" y="173"/>
                  </a:moveTo>
                  <a:lnTo>
                    <a:pt x="14382" y="14375"/>
                  </a:lnTo>
                  <a:lnTo>
                    <a:pt x="173" y="14375"/>
                  </a:lnTo>
                  <a:lnTo>
                    <a:pt x="173" y="173"/>
                  </a:lnTo>
                  <a:close/>
                  <a:moveTo>
                    <a:pt x="0" y="1"/>
                  </a:moveTo>
                  <a:lnTo>
                    <a:pt x="0" y="14547"/>
                  </a:lnTo>
                  <a:lnTo>
                    <a:pt x="14554" y="14547"/>
                  </a:lnTo>
                  <a:lnTo>
                    <a:pt x="14554"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13"/>
            <p:cNvSpPr/>
            <p:nvPr/>
          </p:nvSpPr>
          <p:spPr>
            <a:xfrm>
              <a:off x="4074464" y="5411805"/>
              <a:ext cx="672405" cy="647059"/>
            </a:xfrm>
            <a:custGeom>
              <a:avLst/>
              <a:gdLst/>
              <a:ahLst/>
              <a:cxnLst/>
              <a:rect l="l" t="t" r="r" b="b"/>
              <a:pathLst>
                <a:path w="14555" h="14548" extrusionOk="0">
                  <a:moveTo>
                    <a:pt x="14382" y="173"/>
                  </a:moveTo>
                  <a:lnTo>
                    <a:pt x="14382" y="14375"/>
                  </a:lnTo>
                  <a:lnTo>
                    <a:pt x="173" y="14375"/>
                  </a:lnTo>
                  <a:lnTo>
                    <a:pt x="173" y="173"/>
                  </a:lnTo>
                  <a:close/>
                  <a:moveTo>
                    <a:pt x="1" y="1"/>
                  </a:moveTo>
                  <a:lnTo>
                    <a:pt x="1" y="14547"/>
                  </a:lnTo>
                  <a:lnTo>
                    <a:pt x="14554" y="14547"/>
                  </a:lnTo>
                  <a:lnTo>
                    <a:pt x="14554"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13"/>
            <p:cNvSpPr/>
            <p:nvPr/>
          </p:nvSpPr>
          <p:spPr>
            <a:xfrm>
              <a:off x="4738387" y="5411805"/>
              <a:ext cx="672358" cy="647059"/>
            </a:xfrm>
            <a:custGeom>
              <a:avLst/>
              <a:gdLst/>
              <a:ahLst/>
              <a:cxnLst/>
              <a:rect l="l" t="t" r="r" b="b"/>
              <a:pathLst>
                <a:path w="14554" h="14548" extrusionOk="0">
                  <a:moveTo>
                    <a:pt x="14382" y="173"/>
                  </a:moveTo>
                  <a:lnTo>
                    <a:pt x="14382" y="14375"/>
                  </a:lnTo>
                  <a:lnTo>
                    <a:pt x="172" y="14375"/>
                  </a:lnTo>
                  <a:lnTo>
                    <a:pt x="172" y="173"/>
                  </a:lnTo>
                  <a:close/>
                  <a:moveTo>
                    <a:pt x="0" y="1"/>
                  </a:moveTo>
                  <a:lnTo>
                    <a:pt x="0" y="14547"/>
                  </a:lnTo>
                  <a:lnTo>
                    <a:pt x="14554" y="14547"/>
                  </a:lnTo>
                  <a:lnTo>
                    <a:pt x="14554"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13"/>
            <p:cNvSpPr/>
            <p:nvPr/>
          </p:nvSpPr>
          <p:spPr>
            <a:xfrm>
              <a:off x="5402750" y="5411805"/>
              <a:ext cx="672081" cy="647059"/>
            </a:xfrm>
            <a:custGeom>
              <a:avLst/>
              <a:gdLst/>
              <a:ahLst/>
              <a:cxnLst/>
              <a:rect l="l" t="t" r="r" b="b"/>
              <a:pathLst>
                <a:path w="14548" h="14548" extrusionOk="0">
                  <a:moveTo>
                    <a:pt x="14375" y="173"/>
                  </a:moveTo>
                  <a:lnTo>
                    <a:pt x="14375" y="14375"/>
                  </a:lnTo>
                  <a:lnTo>
                    <a:pt x="173" y="14375"/>
                  </a:lnTo>
                  <a:lnTo>
                    <a:pt x="173" y="173"/>
                  </a:lnTo>
                  <a:close/>
                  <a:moveTo>
                    <a:pt x="1" y="1"/>
                  </a:moveTo>
                  <a:lnTo>
                    <a:pt x="1" y="14547"/>
                  </a:lnTo>
                  <a:lnTo>
                    <a:pt x="14547" y="14547"/>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13"/>
            <p:cNvSpPr/>
            <p:nvPr/>
          </p:nvSpPr>
          <p:spPr>
            <a:xfrm>
              <a:off x="6066836" y="5411805"/>
              <a:ext cx="672035" cy="647059"/>
            </a:xfrm>
            <a:custGeom>
              <a:avLst/>
              <a:gdLst/>
              <a:ahLst/>
              <a:cxnLst/>
              <a:rect l="l" t="t" r="r" b="b"/>
              <a:pathLst>
                <a:path w="14547" h="14548" extrusionOk="0">
                  <a:moveTo>
                    <a:pt x="14375" y="173"/>
                  </a:moveTo>
                  <a:lnTo>
                    <a:pt x="14375" y="14375"/>
                  </a:lnTo>
                  <a:lnTo>
                    <a:pt x="172" y="14375"/>
                  </a:lnTo>
                  <a:lnTo>
                    <a:pt x="172" y="173"/>
                  </a:lnTo>
                  <a:close/>
                  <a:moveTo>
                    <a:pt x="0" y="1"/>
                  </a:moveTo>
                  <a:lnTo>
                    <a:pt x="0" y="14547"/>
                  </a:lnTo>
                  <a:lnTo>
                    <a:pt x="14547" y="14547"/>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13"/>
            <p:cNvSpPr/>
            <p:nvPr/>
          </p:nvSpPr>
          <p:spPr>
            <a:xfrm>
              <a:off x="-1238155" y="7969210"/>
              <a:ext cx="672035" cy="647370"/>
            </a:xfrm>
            <a:custGeom>
              <a:avLst/>
              <a:gdLst/>
              <a:ahLst/>
              <a:cxnLst/>
              <a:rect l="l" t="t" r="r" b="b"/>
              <a:pathLst>
                <a:path w="14547" h="14555" extrusionOk="0">
                  <a:moveTo>
                    <a:pt x="14374" y="173"/>
                  </a:moveTo>
                  <a:lnTo>
                    <a:pt x="14374" y="14382"/>
                  </a:lnTo>
                  <a:lnTo>
                    <a:pt x="172" y="14382"/>
                  </a:lnTo>
                  <a:lnTo>
                    <a:pt x="172" y="173"/>
                  </a:lnTo>
                  <a:close/>
                  <a:moveTo>
                    <a:pt x="0" y="1"/>
                  </a:moveTo>
                  <a:lnTo>
                    <a:pt x="0" y="14554"/>
                  </a:lnTo>
                  <a:lnTo>
                    <a:pt x="14547" y="14554"/>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13"/>
            <p:cNvSpPr/>
            <p:nvPr/>
          </p:nvSpPr>
          <p:spPr>
            <a:xfrm>
              <a:off x="-574116" y="7969210"/>
              <a:ext cx="672081" cy="647370"/>
            </a:xfrm>
            <a:custGeom>
              <a:avLst/>
              <a:gdLst/>
              <a:ahLst/>
              <a:cxnLst/>
              <a:rect l="l" t="t" r="r" b="b"/>
              <a:pathLst>
                <a:path w="14548" h="14555" extrusionOk="0">
                  <a:moveTo>
                    <a:pt x="14375" y="173"/>
                  </a:moveTo>
                  <a:lnTo>
                    <a:pt x="14375" y="14382"/>
                  </a:lnTo>
                  <a:lnTo>
                    <a:pt x="173" y="14382"/>
                  </a:lnTo>
                  <a:lnTo>
                    <a:pt x="173" y="173"/>
                  </a:lnTo>
                  <a:close/>
                  <a:moveTo>
                    <a:pt x="0" y="1"/>
                  </a:moveTo>
                  <a:lnTo>
                    <a:pt x="0" y="14554"/>
                  </a:lnTo>
                  <a:lnTo>
                    <a:pt x="14547" y="14554"/>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13"/>
            <p:cNvSpPr/>
            <p:nvPr/>
          </p:nvSpPr>
          <p:spPr>
            <a:xfrm>
              <a:off x="89924" y="7969210"/>
              <a:ext cx="672081" cy="647370"/>
            </a:xfrm>
            <a:custGeom>
              <a:avLst/>
              <a:gdLst/>
              <a:ahLst/>
              <a:cxnLst/>
              <a:rect l="l" t="t" r="r" b="b"/>
              <a:pathLst>
                <a:path w="14548" h="14555" extrusionOk="0">
                  <a:moveTo>
                    <a:pt x="14375" y="173"/>
                  </a:moveTo>
                  <a:lnTo>
                    <a:pt x="14375" y="14382"/>
                  </a:lnTo>
                  <a:lnTo>
                    <a:pt x="173" y="14382"/>
                  </a:lnTo>
                  <a:lnTo>
                    <a:pt x="173" y="173"/>
                  </a:lnTo>
                  <a:close/>
                  <a:moveTo>
                    <a:pt x="1" y="1"/>
                  </a:moveTo>
                  <a:lnTo>
                    <a:pt x="1" y="14554"/>
                  </a:lnTo>
                  <a:lnTo>
                    <a:pt x="14548" y="14554"/>
                  </a:lnTo>
                  <a:lnTo>
                    <a:pt x="14548"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13"/>
            <p:cNvSpPr/>
            <p:nvPr/>
          </p:nvSpPr>
          <p:spPr>
            <a:xfrm>
              <a:off x="754010" y="7969210"/>
              <a:ext cx="672081" cy="647370"/>
            </a:xfrm>
            <a:custGeom>
              <a:avLst/>
              <a:gdLst/>
              <a:ahLst/>
              <a:cxnLst/>
              <a:rect l="l" t="t" r="r" b="b"/>
              <a:pathLst>
                <a:path w="14548" h="14555" extrusionOk="0">
                  <a:moveTo>
                    <a:pt x="14375" y="173"/>
                  </a:moveTo>
                  <a:lnTo>
                    <a:pt x="14375" y="14382"/>
                  </a:lnTo>
                  <a:lnTo>
                    <a:pt x="173" y="14382"/>
                  </a:lnTo>
                  <a:lnTo>
                    <a:pt x="173" y="173"/>
                  </a:lnTo>
                  <a:close/>
                  <a:moveTo>
                    <a:pt x="0" y="1"/>
                  </a:moveTo>
                  <a:lnTo>
                    <a:pt x="0" y="14554"/>
                  </a:lnTo>
                  <a:lnTo>
                    <a:pt x="14547" y="14554"/>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13"/>
            <p:cNvSpPr/>
            <p:nvPr/>
          </p:nvSpPr>
          <p:spPr>
            <a:xfrm>
              <a:off x="1418050" y="7969210"/>
              <a:ext cx="672405" cy="647370"/>
            </a:xfrm>
            <a:custGeom>
              <a:avLst/>
              <a:gdLst/>
              <a:ahLst/>
              <a:cxnLst/>
              <a:rect l="l" t="t" r="r" b="b"/>
              <a:pathLst>
                <a:path w="14555" h="14555" extrusionOk="0">
                  <a:moveTo>
                    <a:pt x="14382" y="173"/>
                  </a:moveTo>
                  <a:lnTo>
                    <a:pt x="14382" y="14382"/>
                  </a:lnTo>
                  <a:lnTo>
                    <a:pt x="173" y="14382"/>
                  </a:lnTo>
                  <a:lnTo>
                    <a:pt x="173" y="173"/>
                  </a:lnTo>
                  <a:close/>
                  <a:moveTo>
                    <a:pt x="1" y="1"/>
                  </a:moveTo>
                  <a:lnTo>
                    <a:pt x="1" y="14554"/>
                  </a:lnTo>
                  <a:lnTo>
                    <a:pt x="14554" y="14554"/>
                  </a:lnTo>
                  <a:lnTo>
                    <a:pt x="14554"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13"/>
            <p:cNvSpPr/>
            <p:nvPr/>
          </p:nvSpPr>
          <p:spPr>
            <a:xfrm>
              <a:off x="2082136" y="7969210"/>
              <a:ext cx="672358" cy="647370"/>
            </a:xfrm>
            <a:custGeom>
              <a:avLst/>
              <a:gdLst/>
              <a:ahLst/>
              <a:cxnLst/>
              <a:rect l="l" t="t" r="r" b="b"/>
              <a:pathLst>
                <a:path w="14554" h="14555" extrusionOk="0">
                  <a:moveTo>
                    <a:pt x="14382" y="173"/>
                  </a:moveTo>
                  <a:lnTo>
                    <a:pt x="14382" y="14382"/>
                  </a:lnTo>
                  <a:lnTo>
                    <a:pt x="173" y="14382"/>
                  </a:lnTo>
                  <a:lnTo>
                    <a:pt x="173" y="173"/>
                  </a:lnTo>
                  <a:close/>
                  <a:moveTo>
                    <a:pt x="0" y="1"/>
                  </a:moveTo>
                  <a:lnTo>
                    <a:pt x="0" y="14554"/>
                  </a:lnTo>
                  <a:lnTo>
                    <a:pt x="14554" y="14554"/>
                  </a:lnTo>
                  <a:lnTo>
                    <a:pt x="14554"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13"/>
            <p:cNvSpPr/>
            <p:nvPr/>
          </p:nvSpPr>
          <p:spPr>
            <a:xfrm>
              <a:off x="2746176" y="7969210"/>
              <a:ext cx="672405" cy="647370"/>
            </a:xfrm>
            <a:custGeom>
              <a:avLst/>
              <a:gdLst/>
              <a:ahLst/>
              <a:cxnLst/>
              <a:rect l="l" t="t" r="r" b="b"/>
              <a:pathLst>
                <a:path w="14555" h="14555" extrusionOk="0">
                  <a:moveTo>
                    <a:pt x="14382" y="173"/>
                  </a:moveTo>
                  <a:lnTo>
                    <a:pt x="14382" y="14382"/>
                  </a:lnTo>
                  <a:lnTo>
                    <a:pt x="173" y="14382"/>
                  </a:lnTo>
                  <a:lnTo>
                    <a:pt x="173" y="173"/>
                  </a:lnTo>
                  <a:close/>
                  <a:moveTo>
                    <a:pt x="1" y="1"/>
                  </a:moveTo>
                  <a:lnTo>
                    <a:pt x="1" y="14554"/>
                  </a:lnTo>
                  <a:lnTo>
                    <a:pt x="14554" y="14554"/>
                  </a:lnTo>
                  <a:lnTo>
                    <a:pt x="14554"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13"/>
            <p:cNvSpPr/>
            <p:nvPr/>
          </p:nvSpPr>
          <p:spPr>
            <a:xfrm>
              <a:off x="3410262" y="7969210"/>
              <a:ext cx="672358" cy="647370"/>
            </a:xfrm>
            <a:custGeom>
              <a:avLst/>
              <a:gdLst/>
              <a:ahLst/>
              <a:cxnLst/>
              <a:rect l="l" t="t" r="r" b="b"/>
              <a:pathLst>
                <a:path w="14554" h="14555" extrusionOk="0">
                  <a:moveTo>
                    <a:pt x="14382" y="173"/>
                  </a:moveTo>
                  <a:lnTo>
                    <a:pt x="14382" y="14382"/>
                  </a:lnTo>
                  <a:lnTo>
                    <a:pt x="173" y="14382"/>
                  </a:lnTo>
                  <a:lnTo>
                    <a:pt x="173" y="173"/>
                  </a:lnTo>
                  <a:close/>
                  <a:moveTo>
                    <a:pt x="0" y="1"/>
                  </a:moveTo>
                  <a:lnTo>
                    <a:pt x="0" y="14554"/>
                  </a:lnTo>
                  <a:lnTo>
                    <a:pt x="14554" y="14554"/>
                  </a:lnTo>
                  <a:lnTo>
                    <a:pt x="14554"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13"/>
            <p:cNvSpPr/>
            <p:nvPr/>
          </p:nvSpPr>
          <p:spPr>
            <a:xfrm>
              <a:off x="4074301" y="7969210"/>
              <a:ext cx="672405" cy="647370"/>
            </a:xfrm>
            <a:custGeom>
              <a:avLst/>
              <a:gdLst/>
              <a:ahLst/>
              <a:cxnLst/>
              <a:rect l="l" t="t" r="r" b="b"/>
              <a:pathLst>
                <a:path w="14555" h="14555" extrusionOk="0">
                  <a:moveTo>
                    <a:pt x="14382" y="173"/>
                  </a:moveTo>
                  <a:lnTo>
                    <a:pt x="14382" y="14382"/>
                  </a:lnTo>
                  <a:lnTo>
                    <a:pt x="173" y="14382"/>
                  </a:lnTo>
                  <a:lnTo>
                    <a:pt x="173" y="173"/>
                  </a:lnTo>
                  <a:close/>
                  <a:moveTo>
                    <a:pt x="1" y="1"/>
                  </a:moveTo>
                  <a:lnTo>
                    <a:pt x="1" y="14554"/>
                  </a:lnTo>
                  <a:lnTo>
                    <a:pt x="14554" y="14554"/>
                  </a:lnTo>
                  <a:lnTo>
                    <a:pt x="14554"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13"/>
            <p:cNvSpPr/>
            <p:nvPr/>
          </p:nvSpPr>
          <p:spPr>
            <a:xfrm>
              <a:off x="4738387" y="7969210"/>
              <a:ext cx="672358" cy="647370"/>
            </a:xfrm>
            <a:custGeom>
              <a:avLst/>
              <a:gdLst/>
              <a:ahLst/>
              <a:cxnLst/>
              <a:rect l="l" t="t" r="r" b="b"/>
              <a:pathLst>
                <a:path w="14554" h="14555" extrusionOk="0">
                  <a:moveTo>
                    <a:pt x="14382" y="173"/>
                  </a:moveTo>
                  <a:lnTo>
                    <a:pt x="14382" y="14382"/>
                  </a:lnTo>
                  <a:lnTo>
                    <a:pt x="172" y="14382"/>
                  </a:lnTo>
                  <a:lnTo>
                    <a:pt x="172" y="173"/>
                  </a:lnTo>
                  <a:close/>
                  <a:moveTo>
                    <a:pt x="0" y="1"/>
                  </a:moveTo>
                  <a:lnTo>
                    <a:pt x="0" y="14554"/>
                  </a:lnTo>
                  <a:lnTo>
                    <a:pt x="14554" y="14554"/>
                  </a:lnTo>
                  <a:lnTo>
                    <a:pt x="14554"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13"/>
            <p:cNvSpPr/>
            <p:nvPr/>
          </p:nvSpPr>
          <p:spPr>
            <a:xfrm>
              <a:off x="5402750" y="7969210"/>
              <a:ext cx="672081" cy="647370"/>
            </a:xfrm>
            <a:custGeom>
              <a:avLst/>
              <a:gdLst/>
              <a:ahLst/>
              <a:cxnLst/>
              <a:rect l="l" t="t" r="r" b="b"/>
              <a:pathLst>
                <a:path w="14548" h="14555" extrusionOk="0">
                  <a:moveTo>
                    <a:pt x="14375" y="173"/>
                  </a:moveTo>
                  <a:lnTo>
                    <a:pt x="14375" y="14382"/>
                  </a:lnTo>
                  <a:lnTo>
                    <a:pt x="173" y="14382"/>
                  </a:lnTo>
                  <a:lnTo>
                    <a:pt x="173" y="173"/>
                  </a:lnTo>
                  <a:close/>
                  <a:moveTo>
                    <a:pt x="1" y="1"/>
                  </a:moveTo>
                  <a:lnTo>
                    <a:pt x="1" y="14554"/>
                  </a:lnTo>
                  <a:lnTo>
                    <a:pt x="14547" y="14554"/>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13"/>
            <p:cNvSpPr/>
            <p:nvPr/>
          </p:nvSpPr>
          <p:spPr>
            <a:xfrm>
              <a:off x="6066836" y="7969210"/>
              <a:ext cx="672035" cy="647370"/>
            </a:xfrm>
            <a:custGeom>
              <a:avLst/>
              <a:gdLst/>
              <a:ahLst/>
              <a:cxnLst/>
              <a:rect l="l" t="t" r="r" b="b"/>
              <a:pathLst>
                <a:path w="14547" h="14555" extrusionOk="0">
                  <a:moveTo>
                    <a:pt x="14375" y="173"/>
                  </a:moveTo>
                  <a:lnTo>
                    <a:pt x="14375" y="14382"/>
                  </a:lnTo>
                  <a:lnTo>
                    <a:pt x="172" y="14382"/>
                  </a:lnTo>
                  <a:lnTo>
                    <a:pt x="172" y="173"/>
                  </a:lnTo>
                  <a:close/>
                  <a:moveTo>
                    <a:pt x="0" y="1"/>
                  </a:moveTo>
                  <a:lnTo>
                    <a:pt x="0" y="14554"/>
                  </a:lnTo>
                  <a:lnTo>
                    <a:pt x="14547" y="14554"/>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13"/>
            <p:cNvSpPr/>
            <p:nvPr/>
          </p:nvSpPr>
          <p:spPr>
            <a:xfrm>
              <a:off x="-1238155" y="6051178"/>
              <a:ext cx="672035" cy="647014"/>
            </a:xfrm>
            <a:custGeom>
              <a:avLst/>
              <a:gdLst/>
              <a:ahLst/>
              <a:cxnLst/>
              <a:rect l="l" t="t" r="r" b="b"/>
              <a:pathLst>
                <a:path w="14547" h="14547" extrusionOk="0">
                  <a:moveTo>
                    <a:pt x="14374" y="172"/>
                  </a:moveTo>
                  <a:lnTo>
                    <a:pt x="14374" y="14375"/>
                  </a:lnTo>
                  <a:lnTo>
                    <a:pt x="172" y="14375"/>
                  </a:lnTo>
                  <a:lnTo>
                    <a:pt x="172" y="172"/>
                  </a:lnTo>
                  <a:close/>
                  <a:moveTo>
                    <a:pt x="0" y="0"/>
                  </a:moveTo>
                  <a:lnTo>
                    <a:pt x="0" y="14547"/>
                  </a:lnTo>
                  <a:lnTo>
                    <a:pt x="14547" y="14547"/>
                  </a:lnTo>
                  <a:lnTo>
                    <a:pt x="14547"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13"/>
            <p:cNvSpPr/>
            <p:nvPr/>
          </p:nvSpPr>
          <p:spPr>
            <a:xfrm>
              <a:off x="-574116" y="6051178"/>
              <a:ext cx="672081" cy="647014"/>
            </a:xfrm>
            <a:custGeom>
              <a:avLst/>
              <a:gdLst/>
              <a:ahLst/>
              <a:cxnLst/>
              <a:rect l="l" t="t" r="r" b="b"/>
              <a:pathLst>
                <a:path w="14548" h="14547" extrusionOk="0">
                  <a:moveTo>
                    <a:pt x="14375" y="172"/>
                  </a:moveTo>
                  <a:lnTo>
                    <a:pt x="14375" y="14375"/>
                  </a:lnTo>
                  <a:lnTo>
                    <a:pt x="173" y="14375"/>
                  </a:lnTo>
                  <a:lnTo>
                    <a:pt x="173" y="172"/>
                  </a:lnTo>
                  <a:close/>
                  <a:moveTo>
                    <a:pt x="0" y="0"/>
                  </a:moveTo>
                  <a:lnTo>
                    <a:pt x="0" y="14547"/>
                  </a:lnTo>
                  <a:lnTo>
                    <a:pt x="14547" y="14547"/>
                  </a:lnTo>
                  <a:lnTo>
                    <a:pt x="14547"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13"/>
            <p:cNvSpPr/>
            <p:nvPr/>
          </p:nvSpPr>
          <p:spPr>
            <a:xfrm>
              <a:off x="89924" y="6051178"/>
              <a:ext cx="672081" cy="647014"/>
            </a:xfrm>
            <a:custGeom>
              <a:avLst/>
              <a:gdLst/>
              <a:ahLst/>
              <a:cxnLst/>
              <a:rect l="l" t="t" r="r" b="b"/>
              <a:pathLst>
                <a:path w="14548" h="14547" extrusionOk="0">
                  <a:moveTo>
                    <a:pt x="14375" y="172"/>
                  </a:moveTo>
                  <a:lnTo>
                    <a:pt x="14375" y="14375"/>
                  </a:lnTo>
                  <a:lnTo>
                    <a:pt x="173" y="14375"/>
                  </a:lnTo>
                  <a:lnTo>
                    <a:pt x="173" y="172"/>
                  </a:lnTo>
                  <a:close/>
                  <a:moveTo>
                    <a:pt x="1" y="0"/>
                  </a:moveTo>
                  <a:lnTo>
                    <a:pt x="1" y="14547"/>
                  </a:lnTo>
                  <a:lnTo>
                    <a:pt x="14548" y="14547"/>
                  </a:lnTo>
                  <a:lnTo>
                    <a:pt x="14548"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13"/>
            <p:cNvSpPr/>
            <p:nvPr/>
          </p:nvSpPr>
          <p:spPr>
            <a:xfrm>
              <a:off x="754010" y="6051178"/>
              <a:ext cx="672081" cy="647014"/>
            </a:xfrm>
            <a:custGeom>
              <a:avLst/>
              <a:gdLst/>
              <a:ahLst/>
              <a:cxnLst/>
              <a:rect l="l" t="t" r="r" b="b"/>
              <a:pathLst>
                <a:path w="14548" h="14547" extrusionOk="0">
                  <a:moveTo>
                    <a:pt x="14375" y="172"/>
                  </a:moveTo>
                  <a:lnTo>
                    <a:pt x="14375" y="14375"/>
                  </a:lnTo>
                  <a:lnTo>
                    <a:pt x="173" y="14375"/>
                  </a:lnTo>
                  <a:lnTo>
                    <a:pt x="173" y="172"/>
                  </a:lnTo>
                  <a:close/>
                  <a:moveTo>
                    <a:pt x="0" y="0"/>
                  </a:moveTo>
                  <a:lnTo>
                    <a:pt x="0" y="14547"/>
                  </a:lnTo>
                  <a:lnTo>
                    <a:pt x="14547" y="14547"/>
                  </a:lnTo>
                  <a:lnTo>
                    <a:pt x="14547"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13"/>
            <p:cNvSpPr/>
            <p:nvPr/>
          </p:nvSpPr>
          <p:spPr>
            <a:xfrm>
              <a:off x="1418050" y="6051178"/>
              <a:ext cx="672405" cy="647014"/>
            </a:xfrm>
            <a:custGeom>
              <a:avLst/>
              <a:gdLst/>
              <a:ahLst/>
              <a:cxnLst/>
              <a:rect l="l" t="t" r="r" b="b"/>
              <a:pathLst>
                <a:path w="14555" h="14547" extrusionOk="0">
                  <a:moveTo>
                    <a:pt x="14382" y="172"/>
                  </a:moveTo>
                  <a:lnTo>
                    <a:pt x="14382" y="14375"/>
                  </a:lnTo>
                  <a:lnTo>
                    <a:pt x="173" y="14375"/>
                  </a:lnTo>
                  <a:lnTo>
                    <a:pt x="173" y="172"/>
                  </a:lnTo>
                  <a:close/>
                  <a:moveTo>
                    <a:pt x="1" y="0"/>
                  </a:moveTo>
                  <a:lnTo>
                    <a:pt x="1" y="14547"/>
                  </a:lnTo>
                  <a:lnTo>
                    <a:pt x="14554" y="14547"/>
                  </a:lnTo>
                  <a:lnTo>
                    <a:pt x="14554"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13"/>
            <p:cNvSpPr/>
            <p:nvPr/>
          </p:nvSpPr>
          <p:spPr>
            <a:xfrm>
              <a:off x="2082136" y="6051178"/>
              <a:ext cx="672358" cy="647014"/>
            </a:xfrm>
            <a:custGeom>
              <a:avLst/>
              <a:gdLst/>
              <a:ahLst/>
              <a:cxnLst/>
              <a:rect l="l" t="t" r="r" b="b"/>
              <a:pathLst>
                <a:path w="14554" h="14547" extrusionOk="0">
                  <a:moveTo>
                    <a:pt x="14382" y="172"/>
                  </a:moveTo>
                  <a:lnTo>
                    <a:pt x="14382" y="14375"/>
                  </a:lnTo>
                  <a:lnTo>
                    <a:pt x="173" y="14375"/>
                  </a:lnTo>
                  <a:lnTo>
                    <a:pt x="173" y="172"/>
                  </a:lnTo>
                  <a:close/>
                  <a:moveTo>
                    <a:pt x="0" y="0"/>
                  </a:moveTo>
                  <a:lnTo>
                    <a:pt x="0" y="14547"/>
                  </a:lnTo>
                  <a:lnTo>
                    <a:pt x="14554" y="14547"/>
                  </a:lnTo>
                  <a:lnTo>
                    <a:pt x="14554"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13"/>
            <p:cNvSpPr/>
            <p:nvPr/>
          </p:nvSpPr>
          <p:spPr>
            <a:xfrm>
              <a:off x="2746176" y="6051178"/>
              <a:ext cx="672405" cy="647014"/>
            </a:xfrm>
            <a:custGeom>
              <a:avLst/>
              <a:gdLst/>
              <a:ahLst/>
              <a:cxnLst/>
              <a:rect l="l" t="t" r="r" b="b"/>
              <a:pathLst>
                <a:path w="14555" h="14547" extrusionOk="0">
                  <a:moveTo>
                    <a:pt x="14382" y="172"/>
                  </a:moveTo>
                  <a:lnTo>
                    <a:pt x="14382" y="14375"/>
                  </a:lnTo>
                  <a:lnTo>
                    <a:pt x="173" y="14375"/>
                  </a:lnTo>
                  <a:lnTo>
                    <a:pt x="173" y="172"/>
                  </a:lnTo>
                  <a:close/>
                  <a:moveTo>
                    <a:pt x="1" y="0"/>
                  </a:moveTo>
                  <a:lnTo>
                    <a:pt x="1" y="14547"/>
                  </a:lnTo>
                  <a:lnTo>
                    <a:pt x="14554" y="14547"/>
                  </a:lnTo>
                  <a:lnTo>
                    <a:pt x="14554"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13"/>
            <p:cNvSpPr/>
            <p:nvPr/>
          </p:nvSpPr>
          <p:spPr>
            <a:xfrm>
              <a:off x="3410262" y="6051178"/>
              <a:ext cx="672358" cy="647014"/>
            </a:xfrm>
            <a:custGeom>
              <a:avLst/>
              <a:gdLst/>
              <a:ahLst/>
              <a:cxnLst/>
              <a:rect l="l" t="t" r="r" b="b"/>
              <a:pathLst>
                <a:path w="14554" h="14547" extrusionOk="0">
                  <a:moveTo>
                    <a:pt x="14382" y="172"/>
                  </a:moveTo>
                  <a:lnTo>
                    <a:pt x="14382" y="14375"/>
                  </a:lnTo>
                  <a:lnTo>
                    <a:pt x="173" y="14375"/>
                  </a:lnTo>
                  <a:lnTo>
                    <a:pt x="173" y="172"/>
                  </a:lnTo>
                  <a:close/>
                  <a:moveTo>
                    <a:pt x="0" y="0"/>
                  </a:moveTo>
                  <a:lnTo>
                    <a:pt x="0" y="14547"/>
                  </a:lnTo>
                  <a:lnTo>
                    <a:pt x="14554" y="14547"/>
                  </a:lnTo>
                  <a:lnTo>
                    <a:pt x="14554"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13"/>
            <p:cNvSpPr/>
            <p:nvPr/>
          </p:nvSpPr>
          <p:spPr>
            <a:xfrm>
              <a:off x="4074301" y="6051178"/>
              <a:ext cx="672405" cy="647014"/>
            </a:xfrm>
            <a:custGeom>
              <a:avLst/>
              <a:gdLst/>
              <a:ahLst/>
              <a:cxnLst/>
              <a:rect l="l" t="t" r="r" b="b"/>
              <a:pathLst>
                <a:path w="14555" h="14547" extrusionOk="0">
                  <a:moveTo>
                    <a:pt x="14382" y="172"/>
                  </a:moveTo>
                  <a:lnTo>
                    <a:pt x="14382" y="14375"/>
                  </a:lnTo>
                  <a:lnTo>
                    <a:pt x="173" y="14375"/>
                  </a:lnTo>
                  <a:lnTo>
                    <a:pt x="173" y="172"/>
                  </a:lnTo>
                  <a:close/>
                  <a:moveTo>
                    <a:pt x="1" y="0"/>
                  </a:moveTo>
                  <a:lnTo>
                    <a:pt x="1" y="14547"/>
                  </a:lnTo>
                  <a:lnTo>
                    <a:pt x="14554" y="14547"/>
                  </a:lnTo>
                  <a:lnTo>
                    <a:pt x="14554"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13"/>
            <p:cNvSpPr/>
            <p:nvPr/>
          </p:nvSpPr>
          <p:spPr>
            <a:xfrm>
              <a:off x="4738387" y="6051178"/>
              <a:ext cx="672358" cy="647014"/>
            </a:xfrm>
            <a:custGeom>
              <a:avLst/>
              <a:gdLst/>
              <a:ahLst/>
              <a:cxnLst/>
              <a:rect l="l" t="t" r="r" b="b"/>
              <a:pathLst>
                <a:path w="14554" h="14547" extrusionOk="0">
                  <a:moveTo>
                    <a:pt x="14382" y="172"/>
                  </a:moveTo>
                  <a:lnTo>
                    <a:pt x="14382" y="14375"/>
                  </a:lnTo>
                  <a:lnTo>
                    <a:pt x="172" y="14375"/>
                  </a:lnTo>
                  <a:lnTo>
                    <a:pt x="172" y="172"/>
                  </a:lnTo>
                  <a:close/>
                  <a:moveTo>
                    <a:pt x="0" y="0"/>
                  </a:moveTo>
                  <a:lnTo>
                    <a:pt x="0" y="14547"/>
                  </a:lnTo>
                  <a:lnTo>
                    <a:pt x="14554" y="14547"/>
                  </a:lnTo>
                  <a:lnTo>
                    <a:pt x="14554"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13"/>
            <p:cNvSpPr/>
            <p:nvPr/>
          </p:nvSpPr>
          <p:spPr>
            <a:xfrm>
              <a:off x="5402750" y="6051178"/>
              <a:ext cx="672081" cy="647014"/>
            </a:xfrm>
            <a:custGeom>
              <a:avLst/>
              <a:gdLst/>
              <a:ahLst/>
              <a:cxnLst/>
              <a:rect l="l" t="t" r="r" b="b"/>
              <a:pathLst>
                <a:path w="14548" h="14547" extrusionOk="0">
                  <a:moveTo>
                    <a:pt x="14375" y="172"/>
                  </a:moveTo>
                  <a:lnTo>
                    <a:pt x="14375" y="14375"/>
                  </a:lnTo>
                  <a:lnTo>
                    <a:pt x="173" y="14375"/>
                  </a:lnTo>
                  <a:lnTo>
                    <a:pt x="173" y="172"/>
                  </a:lnTo>
                  <a:close/>
                  <a:moveTo>
                    <a:pt x="1" y="0"/>
                  </a:moveTo>
                  <a:lnTo>
                    <a:pt x="1" y="14547"/>
                  </a:lnTo>
                  <a:lnTo>
                    <a:pt x="14547" y="14547"/>
                  </a:lnTo>
                  <a:lnTo>
                    <a:pt x="14547"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13"/>
            <p:cNvSpPr/>
            <p:nvPr/>
          </p:nvSpPr>
          <p:spPr>
            <a:xfrm>
              <a:off x="6066836" y="6051178"/>
              <a:ext cx="672035" cy="647014"/>
            </a:xfrm>
            <a:custGeom>
              <a:avLst/>
              <a:gdLst/>
              <a:ahLst/>
              <a:cxnLst/>
              <a:rect l="l" t="t" r="r" b="b"/>
              <a:pathLst>
                <a:path w="14547" h="14547" extrusionOk="0">
                  <a:moveTo>
                    <a:pt x="14375" y="172"/>
                  </a:moveTo>
                  <a:lnTo>
                    <a:pt x="14375" y="14375"/>
                  </a:lnTo>
                  <a:lnTo>
                    <a:pt x="172" y="14375"/>
                  </a:lnTo>
                  <a:lnTo>
                    <a:pt x="172" y="172"/>
                  </a:lnTo>
                  <a:close/>
                  <a:moveTo>
                    <a:pt x="0" y="0"/>
                  </a:moveTo>
                  <a:lnTo>
                    <a:pt x="0" y="14547"/>
                  </a:lnTo>
                  <a:lnTo>
                    <a:pt x="14547" y="14547"/>
                  </a:lnTo>
                  <a:lnTo>
                    <a:pt x="14547"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13"/>
            <p:cNvSpPr/>
            <p:nvPr/>
          </p:nvSpPr>
          <p:spPr>
            <a:xfrm>
              <a:off x="-1238155" y="6690508"/>
              <a:ext cx="672035" cy="647059"/>
            </a:xfrm>
            <a:custGeom>
              <a:avLst/>
              <a:gdLst/>
              <a:ahLst/>
              <a:cxnLst/>
              <a:rect l="l" t="t" r="r" b="b"/>
              <a:pathLst>
                <a:path w="14547" h="14548" extrusionOk="0">
                  <a:moveTo>
                    <a:pt x="14374" y="173"/>
                  </a:moveTo>
                  <a:lnTo>
                    <a:pt x="14374" y="14375"/>
                  </a:lnTo>
                  <a:lnTo>
                    <a:pt x="172" y="14375"/>
                  </a:lnTo>
                  <a:lnTo>
                    <a:pt x="172" y="173"/>
                  </a:lnTo>
                  <a:close/>
                  <a:moveTo>
                    <a:pt x="0" y="1"/>
                  </a:moveTo>
                  <a:lnTo>
                    <a:pt x="0" y="14547"/>
                  </a:lnTo>
                  <a:lnTo>
                    <a:pt x="14547" y="14547"/>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13"/>
            <p:cNvSpPr/>
            <p:nvPr/>
          </p:nvSpPr>
          <p:spPr>
            <a:xfrm>
              <a:off x="-574116" y="6690508"/>
              <a:ext cx="672081" cy="647059"/>
            </a:xfrm>
            <a:custGeom>
              <a:avLst/>
              <a:gdLst/>
              <a:ahLst/>
              <a:cxnLst/>
              <a:rect l="l" t="t" r="r" b="b"/>
              <a:pathLst>
                <a:path w="14548" h="14548" extrusionOk="0">
                  <a:moveTo>
                    <a:pt x="14375" y="173"/>
                  </a:moveTo>
                  <a:lnTo>
                    <a:pt x="14375" y="14375"/>
                  </a:lnTo>
                  <a:lnTo>
                    <a:pt x="173" y="14375"/>
                  </a:lnTo>
                  <a:lnTo>
                    <a:pt x="173" y="173"/>
                  </a:lnTo>
                  <a:close/>
                  <a:moveTo>
                    <a:pt x="0" y="1"/>
                  </a:moveTo>
                  <a:lnTo>
                    <a:pt x="0" y="14547"/>
                  </a:lnTo>
                  <a:lnTo>
                    <a:pt x="14547" y="14547"/>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13"/>
            <p:cNvSpPr/>
            <p:nvPr/>
          </p:nvSpPr>
          <p:spPr>
            <a:xfrm>
              <a:off x="89924" y="6690508"/>
              <a:ext cx="672081" cy="647059"/>
            </a:xfrm>
            <a:custGeom>
              <a:avLst/>
              <a:gdLst/>
              <a:ahLst/>
              <a:cxnLst/>
              <a:rect l="l" t="t" r="r" b="b"/>
              <a:pathLst>
                <a:path w="14548" h="14548" extrusionOk="0">
                  <a:moveTo>
                    <a:pt x="14375" y="173"/>
                  </a:moveTo>
                  <a:lnTo>
                    <a:pt x="14375" y="14375"/>
                  </a:lnTo>
                  <a:lnTo>
                    <a:pt x="173" y="14375"/>
                  </a:lnTo>
                  <a:lnTo>
                    <a:pt x="173" y="173"/>
                  </a:lnTo>
                  <a:close/>
                  <a:moveTo>
                    <a:pt x="1" y="1"/>
                  </a:moveTo>
                  <a:lnTo>
                    <a:pt x="1" y="14547"/>
                  </a:lnTo>
                  <a:lnTo>
                    <a:pt x="14548" y="14547"/>
                  </a:lnTo>
                  <a:lnTo>
                    <a:pt x="14548"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13"/>
            <p:cNvSpPr/>
            <p:nvPr/>
          </p:nvSpPr>
          <p:spPr>
            <a:xfrm>
              <a:off x="754010" y="6690508"/>
              <a:ext cx="672081" cy="647059"/>
            </a:xfrm>
            <a:custGeom>
              <a:avLst/>
              <a:gdLst/>
              <a:ahLst/>
              <a:cxnLst/>
              <a:rect l="l" t="t" r="r" b="b"/>
              <a:pathLst>
                <a:path w="14548" h="14548" extrusionOk="0">
                  <a:moveTo>
                    <a:pt x="14375" y="173"/>
                  </a:moveTo>
                  <a:lnTo>
                    <a:pt x="14375" y="14375"/>
                  </a:lnTo>
                  <a:lnTo>
                    <a:pt x="173" y="14375"/>
                  </a:lnTo>
                  <a:lnTo>
                    <a:pt x="173" y="173"/>
                  </a:lnTo>
                  <a:close/>
                  <a:moveTo>
                    <a:pt x="0" y="1"/>
                  </a:moveTo>
                  <a:lnTo>
                    <a:pt x="0" y="14547"/>
                  </a:lnTo>
                  <a:lnTo>
                    <a:pt x="14547" y="14547"/>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13"/>
            <p:cNvSpPr/>
            <p:nvPr/>
          </p:nvSpPr>
          <p:spPr>
            <a:xfrm>
              <a:off x="1418050" y="6690508"/>
              <a:ext cx="672405" cy="647059"/>
            </a:xfrm>
            <a:custGeom>
              <a:avLst/>
              <a:gdLst/>
              <a:ahLst/>
              <a:cxnLst/>
              <a:rect l="l" t="t" r="r" b="b"/>
              <a:pathLst>
                <a:path w="14555" h="14548" extrusionOk="0">
                  <a:moveTo>
                    <a:pt x="14382" y="173"/>
                  </a:moveTo>
                  <a:lnTo>
                    <a:pt x="14382" y="14375"/>
                  </a:lnTo>
                  <a:lnTo>
                    <a:pt x="173" y="14375"/>
                  </a:lnTo>
                  <a:lnTo>
                    <a:pt x="173" y="173"/>
                  </a:lnTo>
                  <a:close/>
                  <a:moveTo>
                    <a:pt x="1" y="1"/>
                  </a:moveTo>
                  <a:lnTo>
                    <a:pt x="1" y="14547"/>
                  </a:lnTo>
                  <a:lnTo>
                    <a:pt x="14554" y="14547"/>
                  </a:lnTo>
                  <a:lnTo>
                    <a:pt x="14554"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13"/>
            <p:cNvSpPr/>
            <p:nvPr/>
          </p:nvSpPr>
          <p:spPr>
            <a:xfrm>
              <a:off x="2082136" y="6690508"/>
              <a:ext cx="672358" cy="647059"/>
            </a:xfrm>
            <a:custGeom>
              <a:avLst/>
              <a:gdLst/>
              <a:ahLst/>
              <a:cxnLst/>
              <a:rect l="l" t="t" r="r" b="b"/>
              <a:pathLst>
                <a:path w="14554" h="14548" extrusionOk="0">
                  <a:moveTo>
                    <a:pt x="14382" y="173"/>
                  </a:moveTo>
                  <a:lnTo>
                    <a:pt x="14382" y="14375"/>
                  </a:lnTo>
                  <a:lnTo>
                    <a:pt x="173" y="14375"/>
                  </a:lnTo>
                  <a:lnTo>
                    <a:pt x="173" y="173"/>
                  </a:lnTo>
                  <a:close/>
                  <a:moveTo>
                    <a:pt x="0" y="1"/>
                  </a:moveTo>
                  <a:lnTo>
                    <a:pt x="0" y="14547"/>
                  </a:lnTo>
                  <a:lnTo>
                    <a:pt x="14554" y="14547"/>
                  </a:lnTo>
                  <a:lnTo>
                    <a:pt x="14554"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13"/>
            <p:cNvSpPr/>
            <p:nvPr/>
          </p:nvSpPr>
          <p:spPr>
            <a:xfrm>
              <a:off x="2746176" y="6690508"/>
              <a:ext cx="672405" cy="647059"/>
            </a:xfrm>
            <a:custGeom>
              <a:avLst/>
              <a:gdLst/>
              <a:ahLst/>
              <a:cxnLst/>
              <a:rect l="l" t="t" r="r" b="b"/>
              <a:pathLst>
                <a:path w="14555" h="14548" extrusionOk="0">
                  <a:moveTo>
                    <a:pt x="14382" y="173"/>
                  </a:moveTo>
                  <a:lnTo>
                    <a:pt x="14382" y="14375"/>
                  </a:lnTo>
                  <a:lnTo>
                    <a:pt x="173" y="14375"/>
                  </a:lnTo>
                  <a:lnTo>
                    <a:pt x="173" y="173"/>
                  </a:lnTo>
                  <a:close/>
                  <a:moveTo>
                    <a:pt x="1" y="1"/>
                  </a:moveTo>
                  <a:lnTo>
                    <a:pt x="1" y="14547"/>
                  </a:lnTo>
                  <a:lnTo>
                    <a:pt x="14554" y="14547"/>
                  </a:lnTo>
                  <a:lnTo>
                    <a:pt x="14554"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13"/>
            <p:cNvSpPr/>
            <p:nvPr/>
          </p:nvSpPr>
          <p:spPr>
            <a:xfrm>
              <a:off x="3410262" y="6690508"/>
              <a:ext cx="672358" cy="647059"/>
            </a:xfrm>
            <a:custGeom>
              <a:avLst/>
              <a:gdLst/>
              <a:ahLst/>
              <a:cxnLst/>
              <a:rect l="l" t="t" r="r" b="b"/>
              <a:pathLst>
                <a:path w="14554" h="14548" extrusionOk="0">
                  <a:moveTo>
                    <a:pt x="14382" y="173"/>
                  </a:moveTo>
                  <a:lnTo>
                    <a:pt x="14382" y="14375"/>
                  </a:lnTo>
                  <a:lnTo>
                    <a:pt x="173" y="14375"/>
                  </a:lnTo>
                  <a:lnTo>
                    <a:pt x="173" y="173"/>
                  </a:lnTo>
                  <a:close/>
                  <a:moveTo>
                    <a:pt x="0" y="1"/>
                  </a:moveTo>
                  <a:lnTo>
                    <a:pt x="0" y="14547"/>
                  </a:lnTo>
                  <a:lnTo>
                    <a:pt x="14554" y="14547"/>
                  </a:lnTo>
                  <a:lnTo>
                    <a:pt x="14554"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13"/>
            <p:cNvSpPr/>
            <p:nvPr/>
          </p:nvSpPr>
          <p:spPr>
            <a:xfrm>
              <a:off x="4074301" y="6690508"/>
              <a:ext cx="672405" cy="647059"/>
            </a:xfrm>
            <a:custGeom>
              <a:avLst/>
              <a:gdLst/>
              <a:ahLst/>
              <a:cxnLst/>
              <a:rect l="l" t="t" r="r" b="b"/>
              <a:pathLst>
                <a:path w="14555" h="14548" extrusionOk="0">
                  <a:moveTo>
                    <a:pt x="14382" y="173"/>
                  </a:moveTo>
                  <a:lnTo>
                    <a:pt x="14382" y="14375"/>
                  </a:lnTo>
                  <a:lnTo>
                    <a:pt x="173" y="14375"/>
                  </a:lnTo>
                  <a:lnTo>
                    <a:pt x="173" y="173"/>
                  </a:lnTo>
                  <a:close/>
                  <a:moveTo>
                    <a:pt x="1" y="1"/>
                  </a:moveTo>
                  <a:lnTo>
                    <a:pt x="1" y="14547"/>
                  </a:lnTo>
                  <a:lnTo>
                    <a:pt x="14554" y="14547"/>
                  </a:lnTo>
                  <a:lnTo>
                    <a:pt x="14554"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13"/>
            <p:cNvSpPr/>
            <p:nvPr/>
          </p:nvSpPr>
          <p:spPr>
            <a:xfrm>
              <a:off x="4738387" y="6690508"/>
              <a:ext cx="672358" cy="647059"/>
            </a:xfrm>
            <a:custGeom>
              <a:avLst/>
              <a:gdLst/>
              <a:ahLst/>
              <a:cxnLst/>
              <a:rect l="l" t="t" r="r" b="b"/>
              <a:pathLst>
                <a:path w="14554" h="14548" extrusionOk="0">
                  <a:moveTo>
                    <a:pt x="14382" y="173"/>
                  </a:moveTo>
                  <a:lnTo>
                    <a:pt x="14382" y="14375"/>
                  </a:lnTo>
                  <a:lnTo>
                    <a:pt x="172" y="14375"/>
                  </a:lnTo>
                  <a:lnTo>
                    <a:pt x="172" y="173"/>
                  </a:lnTo>
                  <a:close/>
                  <a:moveTo>
                    <a:pt x="0" y="1"/>
                  </a:moveTo>
                  <a:lnTo>
                    <a:pt x="0" y="14547"/>
                  </a:lnTo>
                  <a:lnTo>
                    <a:pt x="14554" y="14547"/>
                  </a:lnTo>
                  <a:lnTo>
                    <a:pt x="14554"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13"/>
            <p:cNvSpPr/>
            <p:nvPr/>
          </p:nvSpPr>
          <p:spPr>
            <a:xfrm>
              <a:off x="5402750" y="6690508"/>
              <a:ext cx="672081" cy="647059"/>
            </a:xfrm>
            <a:custGeom>
              <a:avLst/>
              <a:gdLst/>
              <a:ahLst/>
              <a:cxnLst/>
              <a:rect l="l" t="t" r="r" b="b"/>
              <a:pathLst>
                <a:path w="14548" h="14548" extrusionOk="0">
                  <a:moveTo>
                    <a:pt x="14375" y="173"/>
                  </a:moveTo>
                  <a:lnTo>
                    <a:pt x="14375" y="14375"/>
                  </a:lnTo>
                  <a:lnTo>
                    <a:pt x="173" y="14375"/>
                  </a:lnTo>
                  <a:lnTo>
                    <a:pt x="173" y="173"/>
                  </a:lnTo>
                  <a:close/>
                  <a:moveTo>
                    <a:pt x="1" y="1"/>
                  </a:moveTo>
                  <a:lnTo>
                    <a:pt x="1" y="14547"/>
                  </a:lnTo>
                  <a:lnTo>
                    <a:pt x="14547" y="14547"/>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13"/>
            <p:cNvSpPr/>
            <p:nvPr/>
          </p:nvSpPr>
          <p:spPr>
            <a:xfrm>
              <a:off x="6066836" y="6690508"/>
              <a:ext cx="672035" cy="647059"/>
            </a:xfrm>
            <a:custGeom>
              <a:avLst/>
              <a:gdLst/>
              <a:ahLst/>
              <a:cxnLst/>
              <a:rect l="l" t="t" r="r" b="b"/>
              <a:pathLst>
                <a:path w="14547" h="14548" extrusionOk="0">
                  <a:moveTo>
                    <a:pt x="14375" y="173"/>
                  </a:moveTo>
                  <a:lnTo>
                    <a:pt x="14375" y="14375"/>
                  </a:lnTo>
                  <a:lnTo>
                    <a:pt x="172" y="14375"/>
                  </a:lnTo>
                  <a:lnTo>
                    <a:pt x="172" y="173"/>
                  </a:lnTo>
                  <a:close/>
                  <a:moveTo>
                    <a:pt x="0" y="1"/>
                  </a:moveTo>
                  <a:lnTo>
                    <a:pt x="0" y="14547"/>
                  </a:lnTo>
                  <a:lnTo>
                    <a:pt x="14547" y="14547"/>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13"/>
            <p:cNvSpPr/>
            <p:nvPr/>
          </p:nvSpPr>
          <p:spPr>
            <a:xfrm>
              <a:off x="-1238155" y="7329881"/>
              <a:ext cx="672035" cy="647326"/>
            </a:xfrm>
            <a:custGeom>
              <a:avLst/>
              <a:gdLst/>
              <a:ahLst/>
              <a:cxnLst/>
              <a:rect l="l" t="t" r="r" b="b"/>
              <a:pathLst>
                <a:path w="14547" h="14554" extrusionOk="0">
                  <a:moveTo>
                    <a:pt x="14374" y="172"/>
                  </a:moveTo>
                  <a:lnTo>
                    <a:pt x="14374" y="14382"/>
                  </a:lnTo>
                  <a:lnTo>
                    <a:pt x="172" y="14382"/>
                  </a:lnTo>
                  <a:lnTo>
                    <a:pt x="172" y="172"/>
                  </a:lnTo>
                  <a:close/>
                  <a:moveTo>
                    <a:pt x="0" y="0"/>
                  </a:moveTo>
                  <a:lnTo>
                    <a:pt x="0" y="14554"/>
                  </a:lnTo>
                  <a:lnTo>
                    <a:pt x="14547" y="14554"/>
                  </a:lnTo>
                  <a:lnTo>
                    <a:pt x="14547"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13"/>
            <p:cNvSpPr/>
            <p:nvPr/>
          </p:nvSpPr>
          <p:spPr>
            <a:xfrm>
              <a:off x="-574116" y="7329881"/>
              <a:ext cx="672081" cy="647326"/>
            </a:xfrm>
            <a:custGeom>
              <a:avLst/>
              <a:gdLst/>
              <a:ahLst/>
              <a:cxnLst/>
              <a:rect l="l" t="t" r="r" b="b"/>
              <a:pathLst>
                <a:path w="14548" h="14554" extrusionOk="0">
                  <a:moveTo>
                    <a:pt x="14375" y="172"/>
                  </a:moveTo>
                  <a:lnTo>
                    <a:pt x="14375" y="14382"/>
                  </a:lnTo>
                  <a:lnTo>
                    <a:pt x="173" y="14382"/>
                  </a:lnTo>
                  <a:lnTo>
                    <a:pt x="173" y="172"/>
                  </a:lnTo>
                  <a:close/>
                  <a:moveTo>
                    <a:pt x="0" y="0"/>
                  </a:moveTo>
                  <a:lnTo>
                    <a:pt x="0" y="14554"/>
                  </a:lnTo>
                  <a:lnTo>
                    <a:pt x="14547" y="14554"/>
                  </a:lnTo>
                  <a:lnTo>
                    <a:pt x="14547"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13"/>
            <p:cNvSpPr/>
            <p:nvPr/>
          </p:nvSpPr>
          <p:spPr>
            <a:xfrm>
              <a:off x="89924" y="7329881"/>
              <a:ext cx="672081" cy="647326"/>
            </a:xfrm>
            <a:custGeom>
              <a:avLst/>
              <a:gdLst/>
              <a:ahLst/>
              <a:cxnLst/>
              <a:rect l="l" t="t" r="r" b="b"/>
              <a:pathLst>
                <a:path w="14548" h="14554" extrusionOk="0">
                  <a:moveTo>
                    <a:pt x="14375" y="172"/>
                  </a:moveTo>
                  <a:lnTo>
                    <a:pt x="14375" y="14382"/>
                  </a:lnTo>
                  <a:lnTo>
                    <a:pt x="173" y="14382"/>
                  </a:lnTo>
                  <a:lnTo>
                    <a:pt x="173" y="172"/>
                  </a:lnTo>
                  <a:close/>
                  <a:moveTo>
                    <a:pt x="1" y="0"/>
                  </a:moveTo>
                  <a:lnTo>
                    <a:pt x="1" y="14554"/>
                  </a:lnTo>
                  <a:lnTo>
                    <a:pt x="14548" y="14554"/>
                  </a:lnTo>
                  <a:lnTo>
                    <a:pt x="14548"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13"/>
            <p:cNvSpPr/>
            <p:nvPr/>
          </p:nvSpPr>
          <p:spPr>
            <a:xfrm>
              <a:off x="754010" y="7329881"/>
              <a:ext cx="672081" cy="647326"/>
            </a:xfrm>
            <a:custGeom>
              <a:avLst/>
              <a:gdLst/>
              <a:ahLst/>
              <a:cxnLst/>
              <a:rect l="l" t="t" r="r" b="b"/>
              <a:pathLst>
                <a:path w="14548" h="14554" extrusionOk="0">
                  <a:moveTo>
                    <a:pt x="14375" y="172"/>
                  </a:moveTo>
                  <a:lnTo>
                    <a:pt x="14375" y="14382"/>
                  </a:lnTo>
                  <a:lnTo>
                    <a:pt x="173" y="14382"/>
                  </a:lnTo>
                  <a:lnTo>
                    <a:pt x="173" y="172"/>
                  </a:lnTo>
                  <a:close/>
                  <a:moveTo>
                    <a:pt x="0" y="0"/>
                  </a:moveTo>
                  <a:lnTo>
                    <a:pt x="0" y="14554"/>
                  </a:lnTo>
                  <a:lnTo>
                    <a:pt x="14547" y="14554"/>
                  </a:lnTo>
                  <a:lnTo>
                    <a:pt x="14547"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13"/>
            <p:cNvSpPr/>
            <p:nvPr/>
          </p:nvSpPr>
          <p:spPr>
            <a:xfrm>
              <a:off x="1418050" y="7329881"/>
              <a:ext cx="672405" cy="647326"/>
            </a:xfrm>
            <a:custGeom>
              <a:avLst/>
              <a:gdLst/>
              <a:ahLst/>
              <a:cxnLst/>
              <a:rect l="l" t="t" r="r" b="b"/>
              <a:pathLst>
                <a:path w="14555" h="14554" extrusionOk="0">
                  <a:moveTo>
                    <a:pt x="14382" y="172"/>
                  </a:moveTo>
                  <a:lnTo>
                    <a:pt x="14382" y="14382"/>
                  </a:lnTo>
                  <a:lnTo>
                    <a:pt x="173" y="14382"/>
                  </a:lnTo>
                  <a:lnTo>
                    <a:pt x="173" y="172"/>
                  </a:lnTo>
                  <a:close/>
                  <a:moveTo>
                    <a:pt x="1" y="0"/>
                  </a:moveTo>
                  <a:lnTo>
                    <a:pt x="1" y="14554"/>
                  </a:lnTo>
                  <a:lnTo>
                    <a:pt x="14554" y="14554"/>
                  </a:lnTo>
                  <a:lnTo>
                    <a:pt x="14554"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13"/>
            <p:cNvSpPr/>
            <p:nvPr/>
          </p:nvSpPr>
          <p:spPr>
            <a:xfrm>
              <a:off x="2082136" y="7329881"/>
              <a:ext cx="672358" cy="647326"/>
            </a:xfrm>
            <a:custGeom>
              <a:avLst/>
              <a:gdLst/>
              <a:ahLst/>
              <a:cxnLst/>
              <a:rect l="l" t="t" r="r" b="b"/>
              <a:pathLst>
                <a:path w="14554" h="14554" extrusionOk="0">
                  <a:moveTo>
                    <a:pt x="14382" y="172"/>
                  </a:moveTo>
                  <a:lnTo>
                    <a:pt x="14382" y="14382"/>
                  </a:lnTo>
                  <a:lnTo>
                    <a:pt x="173" y="14382"/>
                  </a:lnTo>
                  <a:lnTo>
                    <a:pt x="173" y="172"/>
                  </a:lnTo>
                  <a:close/>
                  <a:moveTo>
                    <a:pt x="0" y="0"/>
                  </a:moveTo>
                  <a:lnTo>
                    <a:pt x="0" y="14554"/>
                  </a:lnTo>
                  <a:lnTo>
                    <a:pt x="14554" y="14554"/>
                  </a:lnTo>
                  <a:lnTo>
                    <a:pt x="14554"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13"/>
            <p:cNvSpPr/>
            <p:nvPr/>
          </p:nvSpPr>
          <p:spPr>
            <a:xfrm>
              <a:off x="2746176" y="7329881"/>
              <a:ext cx="672405" cy="647326"/>
            </a:xfrm>
            <a:custGeom>
              <a:avLst/>
              <a:gdLst/>
              <a:ahLst/>
              <a:cxnLst/>
              <a:rect l="l" t="t" r="r" b="b"/>
              <a:pathLst>
                <a:path w="14555" h="14554" extrusionOk="0">
                  <a:moveTo>
                    <a:pt x="14382" y="172"/>
                  </a:moveTo>
                  <a:lnTo>
                    <a:pt x="14382" y="14382"/>
                  </a:lnTo>
                  <a:lnTo>
                    <a:pt x="173" y="14382"/>
                  </a:lnTo>
                  <a:lnTo>
                    <a:pt x="173" y="172"/>
                  </a:lnTo>
                  <a:close/>
                  <a:moveTo>
                    <a:pt x="1" y="0"/>
                  </a:moveTo>
                  <a:lnTo>
                    <a:pt x="1" y="14554"/>
                  </a:lnTo>
                  <a:lnTo>
                    <a:pt x="14554" y="14554"/>
                  </a:lnTo>
                  <a:lnTo>
                    <a:pt x="14554"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13"/>
            <p:cNvSpPr/>
            <p:nvPr/>
          </p:nvSpPr>
          <p:spPr>
            <a:xfrm>
              <a:off x="3410262" y="7329881"/>
              <a:ext cx="672358" cy="647326"/>
            </a:xfrm>
            <a:custGeom>
              <a:avLst/>
              <a:gdLst/>
              <a:ahLst/>
              <a:cxnLst/>
              <a:rect l="l" t="t" r="r" b="b"/>
              <a:pathLst>
                <a:path w="14554" h="14554" extrusionOk="0">
                  <a:moveTo>
                    <a:pt x="14382" y="172"/>
                  </a:moveTo>
                  <a:lnTo>
                    <a:pt x="14382" y="14382"/>
                  </a:lnTo>
                  <a:lnTo>
                    <a:pt x="173" y="14382"/>
                  </a:lnTo>
                  <a:lnTo>
                    <a:pt x="173" y="172"/>
                  </a:lnTo>
                  <a:close/>
                  <a:moveTo>
                    <a:pt x="0" y="0"/>
                  </a:moveTo>
                  <a:lnTo>
                    <a:pt x="0" y="14554"/>
                  </a:lnTo>
                  <a:lnTo>
                    <a:pt x="14554" y="14554"/>
                  </a:lnTo>
                  <a:lnTo>
                    <a:pt x="14554"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13"/>
            <p:cNvSpPr/>
            <p:nvPr/>
          </p:nvSpPr>
          <p:spPr>
            <a:xfrm>
              <a:off x="4074301" y="7329881"/>
              <a:ext cx="672405" cy="647326"/>
            </a:xfrm>
            <a:custGeom>
              <a:avLst/>
              <a:gdLst/>
              <a:ahLst/>
              <a:cxnLst/>
              <a:rect l="l" t="t" r="r" b="b"/>
              <a:pathLst>
                <a:path w="14555" h="14554" extrusionOk="0">
                  <a:moveTo>
                    <a:pt x="14382" y="172"/>
                  </a:moveTo>
                  <a:lnTo>
                    <a:pt x="14382" y="14382"/>
                  </a:lnTo>
                  <a:lnTo>
                    <a:pt x="173" y="14382"/>
                  </a:lnTo>
                  <a:lnTo>
                    <a:pt x="173" y="172"/>
                  </a:lnTo>
                  <a:close/>
                  <a:moveTo>
                    <a:pt x="1" y="0"/>
                  </a:moveTo>
                  <a:lnTo>
                    <a:pt x="1" y="14554"/>
                  </a:lnTo>
                  <a:lnTo>
                    <a:pt x="14554" y="14554"/>
                  </a:lnTo>
                  <a:lnTo>
                    <a:pt x="14554"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13"/>
            <p:cNvSpPr/>
            <p:nvPr/>
          </p:nvSpPr>
          <p:spPr>
            <a:xfrm>
              <a:off x="4738387" y="7329881"/>
              <a:ext cx="672358" cy="647326"/>
            </a:xfrm>
            <a:custGeom>
              <a:avLst/>
              <a:gdLst/>
              <a:ahLst/>
              <a:cxnLst/>
              <a:rect l="l" t="t" r="r" b="b"/>
              <a:pathLst>
                <a:path w="14554" h="14554" extrusionOk="0">
                  <a:moveTo>
                    <a:pt x="14382" y="172"/>
                  </a:moveTo>
                  <a:lnTo>
                    <a:pt x="14382" y="14382"/>
                  </a:lnTo>
                  <a:lnTo>
                    <a:pt x="172" y="14382"/>
                  </a:lnTo>
                  <a:lnTo>
                    <a:pt x="172" y="172"/>
                  </a:lnTo>
                  <a:close/>
                  <a:moveTo>
                    <a:pt x="0" y="0"/>
                  </a:moveTo>
                  <a:lnTo>
                    <a:pt x="0" y="14554"/>
                  </a:lnTo>
                  <a:lnTo>
                    <a:pt x="14554" y="14554"/>
                  </a:lnTo>
                  <a:lnTo>
                    <a:pt x="14554"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13"/>
            <p:cNvSpPr/>
            <p:nvPr/>
          </p:nvSpPr>
          <p:spPr>
            <a:xfrm>
              <a:off x="5402750" y="7329881"/>
              <a:ext cx="672081" cy="647326"/>
            </a:xfrm>
            <a:custGeom>
              <a:avLst/>
              <a:gdLst/>
              <a:ahLst/>
              <a:cxnLst/>
              <a:rect l="l" t="t" r="r" b="b"/>
              <a:pathLst>
                <a:path w="14548" h="14554" extrusionOk="0">
                  <a:moveTo>
                    <a:pt x="14375" y="172"/>
                  </a:moveTo>
                  <a:lnTo>
                    <a:pt x="14375" y="14382"/>
                  </a:lnTo>
                  <a:lnTo>
                    <a:pt x="173" y="14382"/>
                  </a:lnTo>
                  <a:lnTo>
                    <a:pt x="173" y="172"/>
                  </a:lnTo>
                  <a:close/>
                  <a:moveTo>
                    <a:pt x="1" y="0"/>
                  </a:moveTo>
                  <a:lnTo>
                    <a:pt x="1" y="14554"/>
                  </a:lnTo>
                  <a:lnTo>
                    <a:pt x="14547" y="14554"/>
                  </a:lnTo>
                  <a:lnTo>
                    <a:pt x="14547"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13"/>
            <p:cNvSpPr/>
            <p:nvPr/>
          </p:nvSpPr>
          <p:spPr>
            <a:xfrm>
              <a:off x="6066836" y="7329881"/>
              <a:ext cx="672035" cy="647326"/>
            </a:xfrm>
            <a:custGeom>
              <a:avLst/>
              <a:gdLst/>
              <a:ahLst/>
              <a:cxnLst/>
              <a:rect l="l" t="t" r="r" b="b"/>
              <a:pathLst>
                <a:path w="14547" h="14554" extrusionOk="0">
                  <a:moveTo>
                    <a:pt x="14375" y="172"/>
                  </a:moveTo>
                  <a:lnTo>
                    <a:pt x="14375" y="14382"/>
                  </a:lnTo>
                  <a:lnTo>
                    <a:pt x="172" y="14382"/>
                  </a:lnTo>
                  <a:lnTo>
                    <a:pt x="172" y="172"/>
                  </a:lnTo>
                  <a:close/>
                  <a:moveTo>
                    <a:pt x="0" y="0"/>
                  </a:moveTo>
                  <a:lnTo>
                    <a:pt x="0" y="14554"/>
                  </a:lnTo>
                  <a:lnTo>
                    <a:pt x="14547" y="14554"/>
                  </a:lnTo>
                  <a:lnTo>
                    <a:pt x="14547"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13"/>
            <p:cNvSpPr/>
            <p:nvPr/>
          </p:nvSpPr>
          <p:spPr>
            <a:xfrm>
              <a:off x="-1238155" y="9247913"/>
              <a:ext cx="672035" cy="647370"/>
            </a:xfrm>
            <a:custGeom>
              <a:avLst/>
              <a:gdLst/>
              <a:ahLst/>
              <a:cxnLst/>
              <a:rect l="l" t="t" r="r" b="b"/>
              <a:pathLst>
                <a:path w="14547" h="14555" extrusionOk="0">
                  <a:moveTo>
                    <a:pt x="14374" y="173"/>
                  </a:moveTo>
                  <a:lnTo>
                    <a:pt x="14374" y="14382"/>
                  </a:lnTo>
                  <a:lnTo>
                    <a:pt x="172" y="14382"/>
                  </a:lnTo>
                  <a:lnTo>
                    <a:pt x="172" y="173"/>
                  </a:lnTo>
                  <a:close/>
                  <a:moveTo>
                    <a:pt x="0" y="1"/>
                  </a:moveTo>
                  <a:lnTo>
                    <a:pt x="0" y="14554"/>
                  </a:lnTo>
                  <a:lnTo>
                    <a:pt x="14547" y="14554"/>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13"/>
            <p:cNvSpPr/>
            <p:nvPr/>
          </p:nvSpPr>
          <p:spPr>
            <a:xfrm>
              <a:off x="-574116" y="9247913"/>
              <a:ext cx="672081" cy="647370"/>
            </a:xfrm>
            <a:custGeom>
              <a:avLst/>
              <a:gdLst/>
              <a:ahLst/>
              <a:cxnLst/>
              <a:rect l="l" t="t" r="r" b="b"/>
              <a:pathLst>
                <a:path w="14548" h="14555" extrusionOk="0">
                  <a:moveTo>
                    <a:pt x="14375" y="173"/>
                  </a:moveTo>
                  <a:lnTo>
                    <a:pt x="14375" y="14382"/>
                  </a:lnTo>
                  <a:lnTo>
                    <a:pt x="173" y="14382"/>
                  </a:lnTo>
                  <a:lnTo>
                    <a:pt x="173" y="173"/>
                  </a:lnTo>
                  <a:close/>
                  <a:moveTo>
                    <a:pt x="0" y="1"/>
                  </a:moveTo>
                  <a:lnTo>
                    <a:pt x="0" y="14554"/>
                  </a:lnTo>
                  <a:lnTo>
                    <a:pt x="14547" y="14554"/>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13"/>
            <p:cNvSpPr/>
            <p:nvPr/>
          </p:nvSpPr>
          <p:spPr>
            <a:xfrm>
              <a:off x="89924" y="9247913"/>
              <a:ext cx="672081" cy="647370"/>
            </a:xfrm>
            <a:custGeom>
              <a:avLst/>
              <a:gdLst/>
              <a:ahLst/>
              <a:cxnLst/>
              <a:rect l="l" t="t" r="r" b="b"/>
              <a:pathLst>
                <a:path w="14548" h="14555" extrusionOk="0">
                  <a:moveTo>
                    <a:pt x="14375" y="173"/>
                  </a:moveTo>
                  <a:lnTo>
                    <a:pt x="14375" y="14382"/>
                  </a:lnTo>
                  <a:lnTo>
                    <a:pt x="173" y="14382"/>
                  </a:lnTo>
                  <a:lnTo>
                    <a:pt x="173" y="173"/>
                  </a:lnTo>
                  <a:close/>
                  <a:moveTo>
                    <a:pt x="1" y="1"/>
                  </a:moveTo>
                  <a:lnTo>
                    <a:pt x="1" y="14554"/>
                  </a:lnTo>
                  <a:lnTo>
                    <a:pt x="14548" y="14554"/>
                  </a:lnTo>
                  <a:lnTo>
                    <a:pt x="14548"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13"/>
            <p:cNvSpPr/>
            <p:nvPr/>
          </p:nvSpPr>
          <p:spPr>
            <a:xfrm>
              <a:off x="754010" y="9247913"/>
              <a:ext cx="672081" cy="647370"/>
            </a:xfrm>
            <a:custGeom>
              <a:avLst/>
              <a:gdLst/>
              <a:ahLst/>
              <a:cxnLst/>
              <a:rect l="l" t="t" r="r" b="b"/>
              <a:pathLst>
                <a:path w="14548" h="14555" extrusionOk="0">
                  <a:moveTo>
                    <a:pt x="14375" y="173"/>
                  </a:moveTo>
                  <a:lnTo>
                    <a:pt x="14375" y="14382"/>
                  </a:lnTo>
                  <a:lnTo>
                    <a:pt x="173" y="14382"/>
                  </a:lnTo>
                  <a:lnTo>
                    <a:pt x="173" y="173"/>
                  </a:lnTo>
                  <a:close/>
                  <a:moveTo>
                    <a:pt x="0" y="1"/>
                  </a:moveTo>
                  <a:lnTo>
                    <a:pt x="0" y="14554"/>
                  </a:lnTo>
                  <a:lnTo>
                    <a:pt x="14547" y="14554"/>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13"/>
            <p:cNvSpPr/>
            <p:nvPr/>
          </p:nvSpPr>
          <p:spPr>
            <a:xfrm>
              <a:off x="1418050" y="9247913"/>
              <a:ext cx="672405" cy="647370"/>
            </a:xfrm>
            <a:custGeom>
              <a:avLst/>
              <a:gdLst/>
              <a:ahLst/>
              <a:cxnLst/>
              <a:rect l="l" t="t" r="r" b="b"/>
              <a:pathLst>
                <a:path w="14555" h="14555" extrusionOk="0">
                  <a:moveTo>
                    <a:pt x="14382" y="173"/>
                  </a:moveTo>
                  <a:lnTo>
                    <a:pt x="14382" y="14382"/>
                  </a:lnTo>
                  <a:lnTo>
                    <a:pt x="173" y="14382"/>
                  </a:lnTo>
                  <a:lnTo>
                    <a:pt x="173" y="173"/>
                  </a:lnTo>
                  <a:close/>
                  <a:moveTo>
                    <a:pt x="1" y="1"/>
                  </a:moveTo>
                  <a:lnTo>
                    <a:pt x="1" y="14554"/>
                  </a:lnTo>
                  <a:lnTo>
                    <a:pt x="14554" y="14554"/>
                  </a:lnTo>
                  <a:lnTo>
                    <a:pt x="14554"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13"/>
            <p:cNvSpPr/>
            <p:nvPr/>
          </p:nvSpPr>
          <p:spPr>
            <a:xfrm>
              <a:off x="2082136" y="9247913"/>
              <a:ext cx="672358" cy="647370"/>
            </a:xfrm>
            <a:custGeom>
              <a:avLst/>
              <a:gdLst/>
              <a:ahLst/>
              <a:cxnLst/>
              <a:rect l="l" t="t" r="r" b="b"/>
              <a:pathLst>
                <a:path w="14554" h="14555" extrusionOk="0">
                  <a:moveTo>
                    <a:pt x="14382" y="173"/>
                  </a:moveTo>
                  <a:lnTo>
                    <a:pt x="14382" y="14382"/>
                  </a:lnTo>
                  <a:lnTo>
                    <a:pt x="173" y="14382"/>
                  </a:lnTo>
                  <a:lnTo>
                    <a:pt x="173" y="173"/>
                  </a:lnTo>
                  <a:close/>
                  <a:moveTo>
                    <a:pt x="0" y="1"/>
                  </a:moveTo>
                  <a:lnTo>
                    <a:pt x="0" y="14554"/>
                  </a:lnTo>
                  <a:lnTo>
                    <a:pt x="14554" y="14554"/>
                  </a:lnTo>
                  <a:lnTo>
                    <a:pt x="14554"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13"/>
            <p:cNvSpPr/>
            <p:nvPr/>
          </p:nvSpPr>
          <p:spPr>
            <a:xfrm>
              <a:off x="2746176" y="9247913"/>
              <a:ext cx="672405" cy="647370"/>
            </a:xfrm>
            <a:custGeom>
              <a:avLst/>
              <a:gdLst/>
              <a:ahLst/>
              <a:cxnLst/>
              <a:rect l="l" t="t" r="r" b="b"/>
              <a:pathLst>
                <a:path w="14555" h="14555" extrusionOk="0">
                  <a:moveTo>
                    <a:pt x="14382" y="173"/>
                  </a:moveTo>
                  <a:lnTo>
                    <a:pt x="14382" y="14382"/>
                  </a:lnTo>
                  <a:lnTo>
                    <a:pt x="173" y="14382"/>
                  </a:lnTo>
                  <a:lnTo>
                    <a:pt x="173" y="173"/>
                  </a:lnTo>
                  <a:close/>
                  <a:moveTo>
                    <a:pt x="1" y="1"/>
                  </a:moveTo>
                  <a:lnTo>
                    <a:pt x="1" y="14554"/>
                  </a:lnTo>
                  <a:lnTo>
                    <a:pt x="14554" y="14554"/>
                  </a:lnTo>
                  <a:lnTo>
                    <a:pt x="14554"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13"/>
            <p:cNvSpPr/>
            <p:nvPr/>
          </p:nvSpPr>
          <p:spPr>
            <a:xfrm>
              <a:off x="3410262" y="9247913"/>
              <a:ext cx="672358" cy="647370"/>
            </a:xfrm>
            <a:custGeom>
              <a:avLst/>
              <a:gdLst/>
              <a:ahLst/>
              <a:cxnLst/>
              <a:rect l="l" t="t" r="r" b="b"/>
              <a:pathLst>
                <a:path w="14554" h="14555" extrusionOk="0">
                  <a:moveTo>
                    <a:pt x="14382" y="173"/>
                  </a:moveTo>
                  <a:lnTo>
                    <a:pt x="14382" y="14382"/>
                  </a:lnTo>
                  <a:lnTo>
                    <a:pt x="173" y="14382"/>
                  </a:lnTo>
                  <a:lnTo>
                    <a:pt x="173" y="173"/>
                  </a:lnTo>
                  <a:close/>
                  <a:moveTo>
                    <a:pt x="0" y="1"/>
                  </a:moveTo>
                  <a:lnTo>
                    <a:pt x="0" y="14554"/>
                  </a:lnTo>
                  <a:lnTo>
                    <a:pt x="14554" y="14554"/>
                  </a:lnTo>
                  <a:lnTo>
                    <a:pt x="14554"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13"/>
            <p:cNvSpPr/>
            <p:nvPr/>
          </p:nvSpPr>
          <p:spPr>
            <a:xfrm>
              <a:off x="4074301" y="9247913"/>
              <a:ext cx="672405" cy="647370"/>
            </a:xfrm>
            <a:custGeom>
              <a:avLst/>
              <a:gdLst/>
              <a:ahLst/>
              <a:cxnLst/>
              <a:rect l="l" t="t" r="r" b="b"/>
              <a:pathLst>
                <a:path w="14555" h="14555" extrusionOk="0">
                  <a:moveTo>
                    <a:pt x="14382" y="173"/>
                  </a:moveTo>
                  <a:lnTo>
                    <a:pt x="14382" y="14382"/>
                  </a:lnTo>
                  <a:lnTo>
                    <a:pt x="173" y="14382"/>
                  </a:lnTo>
                  <a:lnTo>
                    <a:pt x="173" y="173"/>
                  </a:lnTo>
                  <a:close/>
                  <a:moveTo>
                    <a:pt x="1" y="1"/>
                  </a:moveTo>
                  <a:lnTo>
                    <a:pt x="1" y="14554"/>
                  </a:lnTo>
                  <a:lnTo>
                    <a:pt x="14554" y="14554"/>
                  </a:lnTo>
                  <a:lnTo>
                    <a:pt x="14554"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13"/>
            <p:cNvSpPr/>
            <p:nvPr/>
          </p:nvSpPr>
          <p:spPr>
            <a:xfrm>
              <a:off x="4738387" y="9247913"/>
              <a:ext cx="672358" cy="647370"/>
            </a:xfrm>
            <a:custGeom>
              <a:avLst/>
              <a:gdLst/>
              <a:ahLst/>
              <a:cxnLst/>
              <a:rect l="l" t="t" r="r" b="b"/>
              <a:pathLst>
                <a:path w="14554" h="14555" extrusionOk="0">
                  <a:moveTo>
                    <a:pt x="14382" y="173"/>
                  </a:moveTo>
                  <a:lnTo>
                    <a:pt x="14382" y="14382"/>
                  </a:lnTo>
                  <a:lnTo>
                    <a:pt x="172" y="14382"/>
                  </a:lnTo>
                  <a:lnTo>
                    <a:pt x="172" y="173"/>
                  </a:lnTo>
                  <a:close/>
                  <a:moveTo>
                    <a:pt x="0" y="1"/>
                  </a:moveTo>
                  <a:lnTo>
                    <a:pt x="0" y="14554"/>
                  </a:lnTo>
                  <a:lnTo>
                    <a:pt x="14554" y="14554"/>
                  </a:lnTo>
                  <a:lnTo>
                    <a:pt x="14554"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13"/>
            <p:cNvSpPr/>
            <p:nvPr/>
          </p:nvSpPr>
          <p:spPr>
            <a:xfrm>
              <a:off x="5402750" y="9247913"/>
              <a:ext cx="672081" cy="647370"/>
            </a:xfrm>
            <a:custGeom>
              <a:avLst/>
              <a:gdLst/>
              <a:ahLst/>
              <a:cxnLst/>
              <a:rect l="l" t="t" r="r" b="b"/>
              <a:pathLst>
                <a:path w="14548" h="14555" extrusionOk="0">
                  <a:moveTo>
                    <a:pt x="14375" y="173"/>
                  </a:moveTo>
                  <a:lnTo>
                    <a:pt x="14375" y="14382"/>
                  </a:lnTo>
                  <a:lnTo>
                    <a:pt x="173" y="14382"/>
                  </a:lnTo>
                  <a:lnTo>
                    <a:pt x="173" y="173"/>
                  </a:lnTo>
                  <a:close/>
                  <a:moveTo>
                    <a:pt x="1" y="1"/>
                  </a:moveTo>
                  <a:lnTo>
                    <a:pt x="1" y="14554"/>
                  </a:lnTo>
                  <a:lnTo>
                    <a:pt x="14547" y="14554"/>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13"/>
            <p:cNvSpPr/>
            <p:nvPr/>
          </p:nvSpPr>
          <p:spPr>
            <a:xfrm>
              <a:off x="6066836" y="9247913"/>
              <a:ext cx="672035" cy="647370"/>
            </a:xfrm>
            <a:custGeom>
              <a:avLst/>
              <a:gdLst/>
              <a:ahLst/>
              <a:cxnLst/>
              <a:rect l="l" t="t" r="r" b="b"/>
              <a:pathLst>
                <a:path w="14547" h="14555" extrusionOk="0">
                  <a:moveTo>
                    <a:pt x="14375" y="173"/>
                  </a:moveTo>
                  <a:lnTo>
                    <a:pt x="14375" y="14382"/>
                  </a:lnTo>
                  <a:lnTo>
                    <a:pt x="172" y="14382"/>
                  </a:lnTo>
                  <a:lnTo>
                    <a:pt x="172" y="173"/>
                  </a:lnTo>
                  <a:close/>
                  <a:moveTo>
                    <a:pt x="0" y="1"/>
                  </a:moveTo>
                  <a:lnTo>
                    <a:pt x="0" y="14554"/>
                  </a:lnTo>
                  <a:lnTo>
                    <a:pt x="14547" y="14554"/>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13"/>
            <p:cNvSpPr/>
            <p:nvPr/>
          </p:nvSpPr>
          <p:spPr>
            <a:xfrm>
              <a:off x="-1238155" y="8608584"/>
              <a:ext cx="672035" cy="647326"/>
            </a:xfrm>
            <a:custGeom>
              <a:avLst/>
              <a:gdLst/>
              <a:ahLst/>
              <a:cxnLst/>
              <a:rect l="l" t="t" r="r" b="b"/>
              <a:pathLst>
                <a:path w="14547" h="14554" extrusionOk="0">
                  <a:moveTo>
                    <a:pt x="14374" y="173"/>
                  </a:moveTo>
                  <a:lnTo>
                    <a:pt x="14374" y="14382"/>
                  </a:lnTo>
                  <a:lnTo>
                    <a:pt x="172" y="14382"/>
                  </a:lnTo>
                  <a:lnTo>
                    <a:pt x="172" y="173"/>
                  </a:lnTo>
                  <a:close/>
                  <a:moveTo>
                    <a:pt x="0" y="0"/>
                  </a:moveTo>
                  <a:lnTo>
                    <a:pt x="0" y="14554"/>
                  </a:lnTo>
                  <a:lnTo>
                    <a:pt x="14547" y="14554"/>
                  </a:lnTo>
                  <a:lnTo>
                    <a:pt x="14547"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13"/>
            <p:cNvSpPr/>
            <p:nvPr/>
          </p:nvSpPr>
          <p:spPr>
            <a:xfrm>
              <a:off x="-574116" y="8608584"/>
              <a:ext cx="672081" cy="647326"/>
            </a:xfrm>
            <a:custGeom>
              <a:avLst/>
              <a:gdLst/>
              <a:ahLst/>
              <a:cxnLst/>
              <a:rect l="l" t="t" r="r" b="b"/>
              <a:pathLst>
                <a:path w="14548" h="14554" extrusionOk="0">
                  <a:moveTo>
                    <a:pt x="14375" y="173"/>
                  </a:moveTo>
                  <a:lnTo>
                    <a:pt x="14375" y="14382"/>
                  </a:lnTo>
                  <a:lnTo>
                    <a:pt x="173" y="14382"/>
                  </a:lnTo>
                  <a:lnTo>
                    <a:pt x="173" y="173"/>
                  </a:lnTo>
                  <a:close/>
                  <a:moveTo>
                    <a:pt x="0" y="0"/>
                  </a:moveTo>
                  <a:lnTo>
                    <a:pt x="0" y="14554"/>
                  </a:lnTo>
                  <a:lnTo>
                    <a:pt x="14547" y="14554"/>
                  </a:lnTo>
                  <a:lnTo>
                    <a:pt x="14547"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13"/>
            <p:cNvSpPr/>
            <p:nvPr/>
          </p:nvSpPr>
          <p:spPr>
            <a:xfrm>
              <a:off x="89924" y="8608584"/>
              <a:ext cx="672081" cy="647326"/>
            </a:xfrm>
            <a:custGeom>
              <a:avLst/>
              <a:gdLst/>
              <a:ahLst/>
              <a:cxnLst/>
              <a:rect l="l" t="t" r="r" b="b"/>
              <a:pathLst>
                <a:path w="14548" h="14554" extrusionOk="0">
                  <a:moveTo>
                    <a:pt x="14375" y="173"/>
                  </a:moveTo>
                  <a:lnTo>
                    <a:pt x="14375" y="14382"/>
                  </a:lnTo>
                  <a:lnTo>
                    <a:pt x="173" y="14382"/>
                  </a:lnTo>
                  <a:lnTo>
                    <a:pt x="173" y="173"/>
                  </a:lnTo>
                  <a:close/>
                  <a:moveTo>
                    <a:pt x="1" y="0"/>
                  </a:moveTo>
                  <a:lnTo>
                    <a:pt x="1" y="14554"/>
                  </a:lnTo>
                  <a:lnTo>
                    <a:pt x="14548" y="14554"/>
                  </a:lnTo>
                  <a:lnTo>
                    <a:pt x="14548"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13"/>
            <p:cNvSpPr/>
            <p:nvPr/>
          </p:nvSpPr>
          <p:spPr>
            <a:xfrm>
              <a:off x="754010" y="8608584"/>
              <a:ext cx="672081" cy="647326"/>
            </a:xfrm>
            <a:custGeom>
              <a:avLst/>
              <a:gdLst/>
              <a:ahLst/>
              <a:cxnLst/>
              <a:rect l="l" t="t" r="r" b="b"/>
              <a:pathLst>
                <a:path w="14548" h="14554" extrusionOk="0">
                  <a:moveTo>
                    <a:pt x="14375" y="173"/>
                  </a:moveTo>
                  <a:lnTo>
                    <a:pt x="14375" y="14382"/>
                  </a:lnTo>
                  <a:lnTo>
                    <a:pt x="173" y="14382"/>
                  </a:lnTo>
                  <a:lnTo>
                    <a:pt x="173" y="173"/>
                  </a:lnTo>
                  <a:close/>
                  <a:moveTo>
                    <a:pt x="0" y="0"/>
                  </a:moveTo>
                  <a:lnTo>
                    <a:pt x="0" y="14554"/>
                  </a:lnTo>
                  <a:lnTo>
                    <a:pt x="14547" y="14554"/>
                  </a:lnTo>
                  <a:lnTo>
                    <a:pt x="14547"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13"/>
            <p:cNvSpPr/>
            <p:nvPr/>
          </p:nvSpPr>
          <p:spPr>
            <a:xfrm>
              <a:off x="1418050" y="8608584"/>
              <a:ext cx="672405" cy="647326"/>
            </a:xfrm>
            <a:custGeom>
              <a:avLst/>
              <a:gdLst/>
              <a:ahLst/>
              <a:cxnLst/>
              <a:rect l="l" t="t" r="r" b="b"/>
              <a:pathLst>
                <a:path w="14555" h="14554" extrusionOk="0">
                  <a:moveTo>
                    <a:pt x="14382" y="173"/>
                  </a:moveTo>
                  <a:lnTo>
                    <a:pt x="14382" y="14382"/>
                  </a:lnTo>
                  <a:lnTo>
                    <a:pt x="173" y="14382"/>
                  </a:lnTo>
                  <a:lnTo>
                    <a:pt x="173" y="173"/>
                  </a:lnTo>
                  <a:close/>
                  <a:moveTo>
                    <a:pt x="1" y="0"/>
                  </a:moveTo>
                  <a:lnTo>
                    <a:pt x="1" y="14554"/>
                  </a:lnTo>
                  <a:lnTo>
                    <a:pt x="14554" y="14554"/>
                  </a:lnTo>
                  <a:lnTo>
                    <a:pt x="14554"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13"/>
            <p:cNvSpPr/>
            <p:nvPr/>
          </p:nvSpPr>
          <p:spPr>
            <a:xfrm>
              <a:off x="2082136" y="8608584"/>
              <a:ext cx="672358" cy="647326"/>
            </a:xfrm>
            <a:custGeom>
              <a:avLst/>
              <a:gdLst/>
              <a:ahLst/>
              <a:cxnLst/>
              <a:rect l="l" t="t" r="r" b="b"/>
              <a:pathLst>
                <a:path w="14554" h="14554" extrusionOk="0">
                  <a:moveTo>
                    <a:pt x="14382" y="173"/>
                  </a:moveTo>
                  <a:lnTo>
                    <a:pt x="14382" y="14382"/>
                  </a:lnTo>
                  <a:lnTo>
                    <a:pt x="173" y="14382"/>
                  </a:lnTo>
                  <a:lnTo>
                    <a:pt x="173" y="173"/>
                  </a:lnTo>
                  <a:close/>
                  <a:moveTo>
                    <a:pt x="0" y="0"/>
                  </a:moveTo>
                  <a:lnTo>
                    <a:pt x="0" y="14554"/>
                  </a:lnTo>
                  <a:lnTo>
                    <a:pt x="14554" y="14554"/>
                  </a:lnTo>
                  <a:lnTo>
                    <a:pt x="14554"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13"/>
            <p:cNvSpPr/>
            <p:nvPr/>
          </p:nvSpPr>
          <p:spPr>
            <a:xfrm>
              <a:off x="2746176" y="8608584"/>
              <a:ext cx="672405" cy="647326"/>
            </a:xfrm>
            <a:custGeom>
              <a:avLst/>
              <a:gdLst/>
              <a:ahLst/>
              <a:cxnLst/>
              <a:rect l="l" t="t" r="r" b="b"/>
              <a:pathLst>
                <a:path w="14555" h="14554" extrusionOk="0">
                  <a:moveTo>
                    <a:pt x="14382" y="173"/>
                  </a:moveTo>
                  <a:lnTo>
                    <a:pt x="14382" y="14382"/>
                  </a:lnTo>
                  <a:lnTo>
                    <a:pt x="173" y="14382"/>
                  </a:lnTo>
                  <a:lnTo>
                    <a:pt x="173" y="173"/>
                  </a:lnTo>
                  <a:close/>
                  <a:moveTo>
                    <a:pt x="1" y="0"/>
                  </a:moveTo>
                  <a:lnTo>
                    <a:pt x="1" y="14554"/>
                  </a:lnTo>
                  <a:lnTo>
                    <a:pt x="14554" y="14554"/>
                  </a:lnTo>
                  <a:lnTo>
                    <a:pt x="14554"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13"/>
            <p:cNvSpPr/>
            <p:nvPr/>
          </p:nvSpPr>
          <p:spPr>
            <a:xfrm>
              <a:off x="3410262" y="8608584"/>
              <a:ext cx="672358" cy="647326"/>
            </a:xfrm>
            <a:custGeom>
              <a:avLst/>
              <a:gdLst/>
              <a:ahLst/>
              <a:cxnLst/>
              <a:rect l="l" t="t" r="r" b="b"/>
              <a:pathLst>
                <a:path w="14554" h="14554" extrusionOk="0">
                  <a:moveTo>
                    <a:pt x="14382" y="173"/>
                  </a:moveTo>
                  <a:lnTo>
                    <a:pt x="14382" y="14382"/>
                  </a:lnTo>
                  <a:lnTo>
                    <a:pt x="173" y="14382"/>
                  </a:lnTo>
                  <a:lnTo>
                    <a:pt x="173" y="173"/>
                  </a:lnTo>
                  <a:close/>
                  <a:moveTo>
                    <a:pt x="0" y="0"/>
                  </a:moveTo>
                  <a:lnTo>
                    <a:pt x="0" y="14554"/>
                  </a:lnTo>
                  <a:lnTo>
                    <a:pt x="14554" y="14554"/>
                  </a:lnTo>
                  <a:lnTo>
                    <a:pt x="14554"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13"/>
            <p:cNvSpPr/>
            <p:nvPr/>
          </p:nvSpPr>
          <p:spPr>
            <a:xfrm>
              <a:off x="4074301" y="8608584"/>
              <a:ext cx="672405" cy="647326"/>
            </a:xfrm>
            <a:custGeom>
              <a:avLst/>
              <a:gdLst/>
              <a:ahLst/>
              <a:cxnLst/>
              <a:rect l="l" t="t" r="r" b="b"/>
              <a:pathLst>
                <a:path w="14555" h="14554" extrusionOk="0">
                  <a:moveTo>
                    <a:pt x="14382" y="173"/>
                  </a:moveTo>
                  <a:lnTo>
                    <a:pt x="14382" y="14382"/>
                  </a:lnTo>
                  <a:lnTo>
                    <a:pt x="173" y="14382"/>
                  </a:lnTo>
                  <a:lnTo>
                    <a:pt x="173" y="173"/>
                  </a:lnTo>
                  <a:close/>
                  <a:moveTo>
                    <a:pt x="1" y="0"/>
                  </a:moveTo>
                  <a:lnTo>
                    <a:pt x="1" y="14554"/>
                  </a:lnTo>
                  <a:lnTo>
                    <a:pt x="14554" y="14554"/>
                  </a:lnTo>
                  <a:lnTo>
                    <a:pt x="14554"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13"/>
            <p:cNvSpPr/>
            <p:nvPr/>
          </p:nvSpPr>
          <p:spPr>
            <a:xfrm>
              <a:off x="4738387" y="8608584"/>
              <a:ext cx="672358" cy="647326"/>
            </a:xfrm>
            <a:custGeom>
              <a:avLst/>
              <a:gdLst/>
              <a:ahLst/>
              <a:cxnLst/>
              <a:rect l="l" t="t" r="r" b="b"/>
              <a:pathLst>
                <a:path w="14554" h="14554" extrusionOk="0">
                  <a:moveTo>
                    <a:pt x="14382" y="173"/>
                  </a:moveTo>
                  <a:lnTo>
                    <a:pt x="14382" y="14382"/>
                  </a:lnTo>
                  <a:lnTo>
                    <a:pt x="172" y="14382"/>
                  </a:lnTo>
                  <a:lnTo>
                    <a:pt x="172" y="173"/>
                  </a:lnTo>
                  <a:close/>
                  <a:moveTo>
                    <a:pt x="0" y="0"/>
                  </a:moveTo>
                  <a:lnTo>
                    <a:pt x="0" y="14554"/>
                  </a:lnTo>
                  <a:lnTo>
                    <a:pt x="14554" y="14554"/>
                  </a:lnTo>
                  <a:lnTo>
                    <a:pt x="14554"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13"/>
            <p:cNvSpPr/>
            <p:nvPr/>
          </p:nvSpPr>
          <p:spPr>
            <a:xfrm>
              <a:off x="5402750" y="8608584"/>
              <a:ext cx="672081" cy="647326"/>
            </a:xfrm>
            <a:custGeom>
              <a:avLst/>
              <a:gdLst/>
              <a:ahLst/>
              <a:cxnLst/>
              <a:rect l="l" t="t" r="r" b="b"/>
              <a:pathLst>
                <a:path w="14548" h="14554" extrusionOk="0">
                  <a:moveTo>
                    <a:pt x="14375" y="173"/>
                  </a:moveTo>
                  <a:lnTo>
                    <a:pt x="14375" y="14382"/>
                  </a:lnTo>
                  <a:lnTo>
                    <a:pt x="173" y="14382"/>
                  </a:lnTo>
                  <a:lnTo>
                    <a:pt x="173" y="173"/>
                  </a:lnTo>
                  <a:close/>
                  <a:moveTo>
                    <a:pt x="1" y="0"/>
                  </a:moveTo>
                  <a:lnTo>
                    <a:pt x="1" y="14554"/>
                  </a:lnTo>
                  <a:lnTo>
                    <a:pt x="14547" y="14554"/>
                  </a:lnTo>
                  <a:lnTo>
                    <a:pt x="14547"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13"/>
            <p:cNvSpPr/>
            <p:nvPr/>
          </p:nvSpPr>
          <p:spPr>
            <a:xfrm>
              <a:off x="6066836" y="8608584"/>
              <a:ext cx="672035" cy="647326"/>
            </a:xfrm>
            <a:custGeom>
              <a:avLst/>
              <a:gdLst/>
              <a:ahLst/>
              <a:cxnLst/>
              <a:rect l="l" t="t" r="r" b="b"/>
              <a:pathLst>
                <a:path w="14547" h="14554" extrusionOk="0">
                  <a:moveTo>
                    <a:pt x="14375" y="173"/>
                  </a:moveTo>
                  <a:lnTo>
                    <a:pt x="14375" y="14382"/>
                  </a:lnTo>
                  <a:lnTo>
                    <a:pt x="172" y="14382"/>
                  </a:lnTo>
                  <a:lnTo>
                    <a:pt x="172" y="173"/>
                  </a:lnTo>
                  <a:close/>
                  <a:moveTo>
                    <a:pt x="0" y="0"/>
                  </a:moveTo>
                  <a:lnTo>
                    <a:pt x="0" y="14554"/>
                  </a:lnTo>
                  <a:lnTo>
                    <a:pt x="14547" y="14554"/>
                  </a:lnTo>
                  <a:lnTo>
                    <a:pt x="14547"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13"/>
            <p:cNvSpPr/>
            <p:nvPr/>
          </p:nvSpPr>
          <p:spPr>
            <a:xfrm>
              <a:off x="6730711" y="5411805"/>
              <a:ext cx="672035" cy="647059"/>
            </a:xfrm>
            <a:custGeom>
              <a:avLst/>
              <a:gdLst/>
              <a:ahLst/>
              <a:cxnLst/>
              <a:rect l="l" t="t" r="r" b="b"/>
              <a:pathLst>
                <a:path w="14547" h="14548" extrusionOk="0">
                  <a:moveTo>
                    <a:pt x="14375" y="173"/>
                  </a:moveTo>
                  <a:lnTo>
                    <a:pt x="14375" y="14375"/>
                  </a:lnTo>
                  <a:lnTo>
                    <a:pt x="172" y="14375"/>
                  </a:lnTo>
                  <a:lnTo>
                    <a:pt x="172" y="173"/>
                  </a:lnTo>
                  <a:close/>
                  <a:moveTo>
                    <a:pt x="0" y="1"/>
                  </a:moveTo>
                  <a:lnTo>
                    <a:pt x="0" y="14547"/>
                  </a:lnTo>
                  <a:lnTo>
                    <a:pt x="14547" y="14547"/>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13"/>
            <p:cNvSpPr/>
            <p:nvPr/>
          </p:nvSpPr>
          <p:spPr>
            <a:xfrm>
              <a:off x="6730711" y="7969210"/>
              <a:ext cx="672035" cy="647370"/>
            </a:xfrm>
            <a:custGeom>
              <a:avLst/>
              <a:gdLst/>
              <a:ahLst/>
              <a:cxnLst/>
              <a:rect l="l" t="t" r="r" b="b"/>
              <a:pathLst>
                <a:path w="14547" h="14555" extrusionOk="0">
                  <a:moveTo>
                    <a:pt x="14375" y="173"/>
                  </a:moveTo>
                  <a:lnTo>
                    <a:pt x="14375" y="14382"/>
                  </a:lnTo>
                  <a:lnTo>
                    <a:pt x="172" y="14382"/>
                  </a:lnTo>
                  <a:lnTo>
                    <a:pt x="172" y="173"/>
                  </a:lnTo>
                  <a:close/>
                  <a:moveTo>
                    <a:pt x="0" y="1"/>
                  </a:moveTo>
                  <a:lnTo>
                    <a:pt x="0" y="14554"/>
                  </a:lnTo>
                  <a:lnTo>
                    <a:pt x="14547" y="14554"/>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13"/>
            <p:cNvSpPr/>
            <p:nvPr/>
          </p:nvSpPr>
          <p:spPr>
            <a:xfrm>
              <a:off x="6730711" y="6051178"/>
              <a:ext cx="672035" cy="647014"/>
            </a:xfrm>
            <a:custGeom>
              <a:avLst/>
              <a:gdLst/>
              <a:ahLst/>
              <a:cxnLst/>
              <a:rect l="l" t="t" r="r" b="b"/>
              <a:pathLst>
                <a:path w="14547" h="14547" extrusionOk="0">
                  <a:moveTo>
                    <a:pt x="14375" y="172"/>
                  </a:moveTo>
                  <a:lnTo>
                    <a:pt x="14375" y="14375"/>
                  </a:lnTo>
                  <a:lnTo>
                    <a:pt x="172" y="14375"/>
                  </a:lnTo>
                  <a:lnTo>
                    <a:pt x="172" y="172"/>
                  </a:lnTo>
                  <a:close/>
                  <a:moveTo>
                    <a:pt x="0" y="0"/>
                  </a:moveTo>
                  <a:lnTo>
                    <a:pt x="0" y="14547"/>
                  </a:lnTo>
                  <a:lnTo>
                    <a:pt x="14547" y="14547"/>
                  </a:lnTo>
                  <a:lnTo>
                    <a:pt x="14547"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13"/>
            <p:cNvSpPr/>
            <p:nvPr/>
          </p:nvSpPr>
          <p:spPr>
            <a:xfrm>
              <a:off x="6730711" y="6690508"/>
              <a:ext cx="672035" cy="647059"/>
            </a:xfrm>
            <a:custGeom>
              <a:avLst/>
              <a:gdLst/>
              <a:ahLst/>
              <a:cxnLst/>
              <a:rect l="l" t="t" r="r" b="b"/>
              <a:pathLst>
                <a:path w="14547" h="14548" extrusionOk="0">
                  <a:moveTo>
                    <a:pt x="14375" y="173"/>
                  </a:moveTo>
                  <a:lnTo>
                    <a:pt x="14375" y="14375"/>
                  </a:lnTo>
                  <a:lnTo>
                    <a:pt x="172" y="14375"/>
                  </a:lnTo>
                  <a:lnTo>
                    <a:pt x="172" y="173"/>
                  </a:lnTo>
                  <a:close/>
                  <a:moveTo>
                    <a:pt x="0" y="1"/>
                  </a:moveTo>
                  <a:lnTo>
                    <a:pt x="0" y="14547"/>
                  </a:lnTo>
                  <a:lnTo>
                    <a:pt x="14547" y="14547"/>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13"/>
            <p:cNvSpPr/>
            <p:nvPr/>
          </p:nvSpPr>
          <p:spPr>
            <a:xfrm>
              <a:off x="6730711" y="7329881"/>
              <a:ext cx="672035" cy="647326"/>
            </a:xfrm>
            <a:custGeom>
              <a:avLst/>
              <a:gdLst/>
              <a:ahLst/>
              <a:cxnLst/>
              <a:rect l="l" t="t" r="r" b="b"/>
              <a:pathLst>
                <a:path w="14547" h="14554" extrusionOk="0">
                  <a:moveTo>
                    <a:pt x="14375" y="172"/>
                  </a:moveTo>
                  <a:lnTo>
                    <a:pt x="14375" y="14382"/>
                  </a:lnTo>
                  <a:lnTo>
                    <a:pt x="172" y="14382"/>
                  </a:lnTo>
                  <a:lnTo>
                    <a:pt x="172" y="172"/>
                  </a:lnTo>
                  <a:close/>
                  <a:moveTo>
                    <a:pt x="0" y="0"/>
                  </a:moveTo>
                  <a:lnTo>
                    <a:pt x="0" y="14554"/>
                  </a:lnTo>
                  <a:lnTo>
                    <a:pt x="14547" y="14554"/>
                  </a:lnTo>
                  <a:lnTo>
                    <a:pt x="14547"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13"/>
            <p:cNvSpPr/>
            <p:nvPr/>
          </p:nvSpPr>
          <p:spPr>
            <a:xfrm>
              <a:off x="6730711" y="9247913"/>
              <a:ext cx="672035" cy="647370"/>
            </a:xfrm>
            <a:custGeom>
              <a:avLst/>
              <a:gdLst/>
              <a:ahLst/>
              <a:cxnLst/>
              <a:rect l="l" t="t" r="r" b="b"/>
              <a:pathLst>
                <a:path w="14547" h="14555" extrusionOk="0">
                  <a:moveTo>
                    <a:pt x="14375" y="173"/>
                  </a:moveTo>
                  <a:lnTo>
                    <a:pt x="14375" y="14382"/>
                  </a:lnTo>
                  <a:lnTo>
                    <a:pt x="172" y="14382"/>
                  </a:lnTo>
                  <a:lnTo>
                    <a:pt x="172" y="173"/>
                  </a:lnTo>
                  <a:close/>
                  <a:moveTo>
                    <a:pt x="0" y="1"/>
                  </a:moveTo>
                  <a:lnTo>
                    <a:pt x="0" y="14554"/>
                  </a:lnTo>
                  <a:lnTo>
                    <a:pt x="14547" y="14554"/>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13"/>
            <p:cNvSpPr/>
            <p:nvPr/>
          </p:nvSpPr>
          <p:spPr>
            <a:xfrm>
              <a:off x="6730711" y="8608584"/>
              <a:ext cx="672035" cy="647326"/>
            </a:xfrm>
            <a:custGeom>
              <a:avLst/>
              <a:gdLst/>
              <a:ahLst/>
              <a:cxnLst/>
              <a:rect l="l" t="t" r="r" b="b"/>
              <a:pathLst>
                <a:path w="14547" h="14554" extrusionOk="0">
                  <a:moveTo>
                    <a:pt x="14375" y="173"/>
                  </a:moveTo>
                  <a:lnTo>
                    <a:pt x="14375" y="14382"/>
                  </a:lnTo>
                  <a:lnTo>
                    <a:pt x="172" y="14382"/>
                  </a:lnTo>
                  <a:lnTo>
                    <a:pt x="172" y="173"/>
                  </a:lnTo>
                  <a:close/>
                  <a:moveTo>
                    <a:pt x="0" y="0"/>
                  </a:moveTo>
                  <a:lnTo>
                    <a:pt x="0" y="14554"/>
                  </a:lnTo>
                  <a:lnTo>
                    <a:pt x="14547" y="14554"/>
                  </a:lnTo>
                  <a:lnTo>
                    <a:pt x="14547"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13"/>
            <p:cNvSpPr/>
            <p:nvPr/>
          </p:nvSpPr>
          <p:spPr>
            <a:xfrm>
              <a:off x="-1238080" y="9887263"/>
              <a:ext cx="672035" cy="647370"/>
            </a:xfrm>
            <a:custGeom>
              <a:avLst/>
              <a:gdLst/>
              <a:ahLst/>
              <a:cxnLst/>
              <a:rect l="l" t="t" r="r" b="b"/>
              <a:pathLst>
                <a:path w="14547" h="14555" extrusionOk="0">
                  <a:moveTo>
                    <a:pt x="14374" y="173"/>
                  </a:moveTo>
                  <a:lnTo>
                    <a:pt x="14374" y="14382"/>
                  </a:lnTo>
                  <a:lnTo>
                    <a:pt x="172" y="14382"/>
                  </a:lnTo>
                  <a:lnTo>
                    <a:pt x="172" y="173"/>
                  </a:lnTo>
                  <a:close/>
                  <a:moveTo>
                    <a:pt x="0" y="1"/>
                  </a:moveTo>
                  <a:lnTo>
                    <a:pt x="0" y="14554"/>
                  </a:lnTo>
                  <a:lnTo>
                    <a:pt x="14547" y="14554"/>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13"/>
            <p:cNvSpPr/>
            <p:nvPr/>
          </p:nvSpPr>
          <p:spPr>
            <a:xfrm>
              <a:off x="-574041" y="9887263"/>
              <a:ext cx="672081" cy="647370"/>
            </a:xfrm>
            <a:custGeom>
              <a:avLst/>
              <a:gdLst/>
              <a:ahLst/>
              <a:cxnLst/>
              <a:rect l="l" t="t" r="r" b="b"/>
              <a:pathLst>
                <a:path w="14548" h="14555" extrusionOk="0">
                  <a:moveTo>
                    <a:pt x="14375" y="173"/>
                  </a:moveTo>
                  <a:lnTo>
                    <a:pt x="14375" y="14382"/>
                  </a:lnTo>
                  <a:lnTo>
                    <a:pt x="173" y="14382"/>
                  </a:lnTo>
                  <a:lnTo>
                    <a:pt x="173" y="173"/>
                  </a:lnTo>
                  <a:close/>
                  <a:moveTo>
                    <a:pt x="0" y="1"/>
                  </a:moveTo>
                  <a:lnTo>
                    <a:pt x="0" y="14554"/>
                  </a:lnTo>
                  <a:lnTo>
                    <a:pt x="14547" y="14554"/>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13"/>
            <p:cNvSpPr/>
            <p:nvPr/>
          </p:nvSpPr>
          <p:spPr>
            <a:xfrm>
              <a:off x="89999" y="9887263"/>
              <a:ext cx="672081" cy="647370"/>
            </a:xfrm>
            <a:custGeom>
              <a:avLst/>
              <a:gdLst/>
              <a:ahLst/>
              <a:cxnLst/>
              <a:rect l="l" t="t" r="r" b="b"/>
              <a:pathLst>
                <a:path w="14548" h="14555" extrusionOk="0">
                  <a:moveTo>
                    <a:pt x="14375" y="173"/>
                  </a:moveTo>
                  <a:lnTo>
                    <a:pt x="14375" y="14382"/>
                  </a:lnTo>
                  <a:lnTo>
                    <a:pt x="173" y="14382"/>
                  </a:lnTo>
                  <a:lnTo>
                    <a:pt x="173" y="173"/>
                  </a:lnTo>
                  <a:close/>
                  <a:moveTo>
                    <a:pt x="1" y="1"/>
                  </a:moveTo>
                  <a:lnTo>
                    <a:pt x="1" y="14554"/>
                  </a:lnTo>
                  <a:lnTo>
                    <a:pt x="14548" y="14554"/>
                  </a:lnTo>
                  <a:lnTo>
                    <a:pt x="14548"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13"/>
            <p:cNvSpPr/>
            <p:nvPr/>
          </p:nvSpPr>
          <p:spPr>
            <a:xfrm>
              <a:off x="754085" y="9887263"/>
              <a:ext cx="672081" cy="647370"/>
            </a:xfrm>
            <a:custGeom>
              <a:avLst/>
              <a:gdLst/>
              <a:ahLst/>
              <a:cxnLst/>
              <a:rect l="l" t="t" r="r" b="b"/>
              <a:pathLst>
                <a:path w="14548" h="14555" extrusionOk="0">
                  <a:moveTo>
                    <a:pt x="14375" y="173"/>
                  </a:moveTo>
                  <a:lnTo>
                    <a:pt x="14375" y="14382"/>
                  </a:lnTo>
                  <a:lnTo>
                    <a:pt x="173" y="14382"/>
                  </a:lnTo>
                  <a:lnTo>
                    <a:pt x="173" y="173"/>
                  </a:lnTo>
                  <a:close/>
                  <a:moveTo>
                    <a:pt x="0" y="1"/>
                  </a:moveTo>
                  <a:lnTo>
                    <a:pt x="0" y="14554"/>
                  </a:lnTo>
                  <a:lnTo>
                    <a:pt x="14547" y="14554"/>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13"/>
            <p:cNvSpPr/>
            <p:nvPr/>
          </p:nvSpPr>
          <p:spPr>
            <a:xfrm>
              <a:off x="1418125" y="9887263"/>
              <a:ext cx="672405" cy="647370"/>
            </a:xfrm>
            <a:custGeom>
              <a:avLst/>
              <a:gdLst/>
              <a:ahLst/>
              <a:cxnLst/>
              <a:rect l="l" t="t" r="r" b="b"/>
              <a:pathLst>
                <a:path w="14555" h="14555" extrusionOk="0">
                  <a:moveTo>
                    <a:pt x="14382" y="173"/>
                  </a:moveTo>
                  <a:lnTo>
                    <a:pt x="14382" y="14382"/>
                  </a:lnTo>
                  <a:lnTo>
                    <a:pt x="173" y="14382"/>
                  </a:lnTo>
                  <a:lnTo>
                    <a:pt x="173" y="173"/>
                  </a:lnTo>
                  <a:close/>
                  <a:moveTo>
                    <a:pt x="1" y="1"/>
                  </a:moveTo>
                  <a:lnTo>
                    <a:pt x="1" y="14554"/>
                  </a:lnTo>
                  <a:lnTo>
                    <a:pt x="14554" y="14554"/>
                  </a:lnTo>
                  <a:lnTo>
                    <a:pt x="14554"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13"/>
            <p:cNvSpPr/>
            <p:nvPr/>
          </p:nvSpPr>
          <p:spPr>
            <a:xfrm>
              <a:off x="2082211" y="9887263"/>
              <a:ext cx="672358" cy="647370"/>
            </a:xfrm>
            <a:custGeom>
              <a:avLst/>
              <a:gdLst/>
              <a:ahLst/>
              <a:cxnLst/>
              <a:rect l="l" t="t" r="r" b="b"/>
              <a:pathLst>
                <a:path w="14554" h="14555" extrusionOk="0">
                  <a:moveTo>
                    <a:pt x="14382" y="173"/>
                  </a:moveTo>
                  <a:lnTo>
                    <a:pt x="14382" y="14382"/>
                  </a:lnTo>
                  <a:lnTo>
                    <a:pt x="173" y="14382"/>
                  </a:lnTo>
                  <a:lnTo>
                    <a:pt x="173" y="173"/>
                  </a:lnTo>
                  <a:close/>
                  <a:moveTo>
                    <a:pt x="0" y="1"/>
                  </a:moveTo>
                  <a:lnTo>
                    <a:pt x="0" y="14554"/>
                  </a:lnTo>
                  <a:lnTo>
                    <a:pt x="14554" y="14554"/>
                  </a:lnTo>
                  <a:lnTo>
                    <a:pt x="14554"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13"/>
            <p:cNvSpPr/>
            <p:nvPr/>
          </p:nvSpPr>
          <p:spPr>
            <a:xfrm>
              <a:off x="2746251" y="9887263"/>
              <a:ext cx="672405" cy="647370"/>
            </a:xfrm>
            <a:custGeom>
              <a:avLst/>
              <a:gdLst/>
              <a:ahLst/>
              <a:cxnLst/>
              <a:rect l="l" t="t" r="r" b="b"/>
              <a:pathLst>
                <a:path w="14555" h="14555" extrusionOk="0">
                  <a:moveTo>
                    <a:pt x="14382" y="173"/>
                  </a:moveTo>
                  <a:lnTo>
                    <a:pt x="14382" y="14382"/>
                  </a:lnTo>
                  <a:lnTo>
                    <a:pt x="173" y="14382"/>
                  </a:lnTo>
                  <a:lnTo>
                    <a:pt x="173" y="173"/>
                  </a:lnTo>
                  <a:close/>
                  <a:moveTo>
                    <a:pt x="1" y="1"/>
                  </a:moveTo>
                  <a:lnTo>
                    <a:pt x="1" y="14554"/>
                  </a:lnTo>
                  <a:lnTo>
                    <a:pt x="14554" y="14554"/>
                  </a:lnTo>
                  <a:lnTo>
                    <a:pt x="14554"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13"/>
            <p:cNvSpPr/>
            <p:nvPr/>
          </p:nvSpPr>
          <p:spPr>
            <a:xfrm>
              <a:off x="3410337" y="9887263"/>
              <a:ext cx="672358" cy="647370"/>
            </a:xfrm>
            <a:custGeom>
              <a:avLst/>
              <a:gdLst/>
              <a:ahLst/>
              <a:cxnLst/>
              <a:rect l="l" t="t" r="r" b="b"/>
              <a:pathLst>
                <a:path w="14554" h="14555" extrusionOk="0">
                  <a:moveTo>
                    <a:pt x="14382" y="173"/>
                  </a:moveTo>
                  <a:lnTo>
                    <a:pt x="14382" y="14382"/>
                  </a:lnTo>
                  <a:lnTo>
                    <a:pt x="173" y="14382"/>
                  </a:lnTo>
                  <a:lnTo>
                    <a:pt x="173" y="173"/>
                  </a:lnTo>
                  <a:close/>
                  <a:moveTo>
                    <a:pt x="0" y="1"/>
                  </a:moveTo>
                  <a:lnTo>
                    <a:pt x="0" y="14554"/>
                  </a:lnTo>
                  <a:lnTo>
                    <a:pt x="14554" y="14554"/>
                  </a:lnTo>
                  <a:lnTo>
                    <a:pt x="14554"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13"/>
            <p:cNvSpPr/>
            <p:nvPr/>
          </p:nvSpPr>
          <p:spPr>
            <a:xfrm>
              <a:off x="4074376" y="9887263"/>
              <a:ext cx="672405" cy="647370"/>
            </a:xfrm>
            <a:custGeom>
              <a:avLst/>
              <a:gdLst/>
              <a:ahLst/>
              <a:cxnLst/>
              <a:rect l="l" t="t" r="r" b="b"/>
              <a:pathLst>
                <a:path w="14555" h="14555" extrusionOk="0">
                  <a:moveTo>
                    <a:pt x="14382" y="173"/>
                  </a:moveTo>
                  <a:lnTo>
                    <a:pt x="14382" y="14382"/>
                  </a:lnTo>
                  <a:lnTo>
                    <a:pt x="173" y="14382"/>
                  </a:lnTo>
                  <a:lnTo>
                    <a:pt x="173" y="173"/>
                  </a:lnTo>
                  <a:close/>
                  <a:moveTo>
                    <a:pt x="1" y="1"/>
                  </a:moveTo>
                  <a:lnTo>
                    <a:pt x="1" y="14554"/>
                  </a:lnTo>
                  <a:lnTo>
                    <a:pt x="14554" y="14554"/>
                  </a:lnTo>
                  <a:lnTo>
                    <a:pt x="14554"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13"/>
            <p:cNvSpPr/>
            <p:nvPr/>
          </p:nvSpPr>
          <p:spPr>
            <a:xfrm>
              <a:off x="4738462" y="9887263"/>
              <a:ext cx="672358" cy="647370"/>
            </a:xfrm>
            <a:custGeom>
              <a:avLst/>
              <a:gdLst/>
              <a:ahLst/>
              <a:cxnLst/>
              <a:rect l="l" t="t" r="r" b="b"/>
              <a:pathLst>
                <a:path w="14554" h="14555" extrusionOk="0">
                  <a:moveTo>
                    <a:pt x="14382" y="173"/>
                  </a:moveTo>
                  <a:lnTo>
                    <a:pt x="14382" y="14382"/>
                  </a:lnTo>
                  <a:lnTo>
                    <a:pt x="172" y="14382"/>
                  </a:lnTo>
                  <a:lnTo>
                    <a:pt x="172" y="173"/>
                  </a:lnTo>
                  <a:close/>
                  <a:moveTo>
                    <a:pt x="0" y="1"/>
                  </a:moveTo>
                  <a:lnTo>
                    <a:pt x="0" y="14554"/>
                  </a:lnTo>
                  <a:lnTo>
                    <a:pt x="14554" y="14554"/>
                  </a:lnTo>
                  <a:lnTo>
                    <a:pt x="14554"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13"/>
            <p:cNvSpPr/>
            <p:nvPr/>
          </p:nvSpPr>
          <p:spPr>
            <a:xfrm>
              <a:off x="5402825" y="9887263"/>
              <a:ext cx="672081" cy="647370"/>
            </a:xfrm>
            <a:custGeom>
              <a:avLst/>
              <a:gdLst/>
              <a:ahLst/>
              <a:cxnLst/>
              <a:rect l="l" t="t" r="r" b="b"/>
              <a:pathLst>
                <a:path w="14548" h="14555" extrusionOk="0">
                  <a:moveTo>
                    <a:pt x="14375" y="173"/>
                  </a:moveTo>
                  <a:lnTo>
                    <a:pt x="14375" y="14382"/>
                  </a:lnTo>
                  <a:lnTo>
                    <a:pt x="173" y="14382"/>
                  </a:lnTo>
                  <a:lnTo>
                    <a:pt x="173" y="173"/>
                  </a:lnTo>
                  <a:close/>
                  <a:moveTo>
                    <a:pt x="1" y="1"/>
                  </a:moveTo>
                  <a:lnTo>
                    <a:pt x="1" y="14554"/>
                  </a:lnTo>
                  <a:lnTo>
                    <a:pt x="14547" y="14554"/>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13"/>
            <p:cNvSpPr/>
            <p:nvPr/>
          </p:nvSpPr>
          <p:spPr>
            <a:xfrm>
              <a:off x="6066911" y="9887263"/>
              <a:ext cx="672035" cy="647370"/>
            </a:xfrm>
            <a:custGeom>
              <a:avLst/>
              <a:gdLst/>
              <a:ahLst/>
              <a:cxnLst/>
              <a:rect l="l" t="t" r="r" b="b"/>
              <a:pathLst>
                <a:path w="14547" h="14555" extrusionOk="0">
                  <a:moveTo>
                    <a:pt x="14375" y="173"/>
                  </a:moveTo>
                  <a:lnTo>
                    <a:pt x="14375" y="14382"/>
                  </a:lnTo>
                  <a:lnTo>
                    <a:pt x="172" y="14382"/>
                  </a:lnTo>
                  <a:lnTo>
                    <a:pt x="172" y="173"/>
                  </a:lnTo>
                  <a:close/>
                  <a:moveTo>
                    <a:pt x="0" y="1"/>
                  </a:moveTo>
                  <a:lnTo>
                    <a:pt x="0" y="14554"/>
                  </a:lnTo>
                  <a:lnTo>
                    <a:pt x="14547" y="14554"/>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13"/>
            <p:cNvSpPr/>
            <p:nvPr/>
          </p:nvSpPr>
          <p:spPr>
            <a:xfrm>
              <a:off x="6730786" y="9887263"/>
              <a:ext cx="672035" cy="647370"/>
            </a:xfrm>
            <a:custGeom>
              <a:avLst/>
              <a:gdLst/>
              <a:ahLst/>
              <a:cxnLst/>
              <a:rect l="l" t="t" r="r" b="b"/>
              <a:pathLst>
                <a:path w="14547" h="14555" extrusionOk="0">
                  <a:moveTo>
                    <a:pt x="14375" y="173"/>
                  </a:moveTo>
                  <a:lnTo>
                    <a:pt x="14375" y="14382"/>
                  </a:lnTo>
                  <a:lnTo>
                    <a:pt x="172" y="14382"/>
                  </a:lnTo>
                  <a:lnTo>
                    <a:pt x="172" y="173"/>
                  </a:lnTo>
                  <a:close/>
                  <a:moveTo>
                    <a:pt x="0" y="1"/>
                  </a:moveTo>
                  <a:lnTo>
                    <a:pt x="0" y="14554"/>
                  </a:lnTo>
                  <a:lnTo>
                    <a:pt x="14547" y="14554"/>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13"/>
            <p:cNvSpPr/>
            <p:nvPr/>
          </p:nvSpPr>
          <p:spPr>
            <a:xfrm>
              <a:off x="7395036" y="5411805"/>
              <a:ext cx="672035" cy="647059"/>
            </a:xfrm>
            <a:custGeom>
              <a:avLst/>
              <a:gdLst/>
              <a:ahLst/>
              <a:cxnLst/>
              <a:rect l="l" t="t" r="r" b="b"/>
              <a:pathLst>
                <a:path w="14547" h="14548" extrusionOk="0">
                  <a:moveTo>
                    <a:pt x="14375" y="173"/>
                  </a:moveTo>
                  <a:lnTo>
                    <a:pt x="14375" y="14375"/>
                  </a:lnTo>
                  <a:lnTo>
                    <a:pt x="172" y="14375"/>
                  </a:lnTo>
                  <a:lnTo>
                    <a:pt x="172" y="173"/>
                  </a:lnTo>
                  <a:close/>
                  <a:moveTo>
                    <a:pt x="0" y="1"/>
                  </a:moveTo>
                  <a:lnTo>
                    <a:pt x="0" y="14547"/>
                  </a:lnTo>
                  <a:lnTo>
                    <a:pt x="14547" y="14547"/>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13"/>
            <p:cNvSpPr/>
            <p:nvPr/>
          </p:nvSpPr>
          <p:spPr>
            <a:xfrm>
              <a:off x="7395036" y="7969210"/>
              <a:ext cx="672035" cy="647370"/>
            </a:xfrm>
            <a:custGeom>
              <a:avLst/>
              <a:gdLst/>
              <a:ahLst/>
              <a:cxnLst/>
              <a:rect l="l" t="t" r="r" b="b"/>
              <a:pathLst>
                <a:path w="14547" h="14555" extrusionOk="0">
                  <a:moveTo>
                    <a:pt x="14375" y="173"/>
                  </a:moveTo>
                  <a:lnTo>
                    <a:pt x="14375" y="14382"/>
                  </a:lnTo>
                  <a:lnTo>
                    <a:pt x="172" y="14382"/>
                  </a:lnTo>
                  <a:lnTo>
                    <a:pt x="172" y="173"/>
                  </a:lnTo>
                  <a:close/>
                  <a:moveTo>
                    <a:pt x="0" y="1"/>
                  </a:moveTo>
                  <a:lnTo>
                    <a:pt x="0" y="14554"/>
                  </a:lnTo>
                  <a:lnTo>
                    <a:pt x="14547" y="14554"/>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13"/>
            <p:cNvSpPr/>
            <p:nvPr/>
          </p:nvSpPr>
          <p:spPr>
            <a:xfrm>
              <a:off x="7395036" y="6051178"/>
              <a:ext cx="672035" cy="647014"/>
            </a:xfrm>
            <a:custGeom>
              <a:avLst/>
              <a:gdLst/>
              <a:ahLst/>
              <a:cxnLst/>
              <a:rect l="l" t="t" r="r" b="b"/>
              <a:pathLst>
                <a:path w="14547" h="14547" extrusionOk="0">
                  <a:moveTo>
                    <a:pt x="14375" y="172"/>
                  </a:moveTo>
                  <a:lnTo>
                    <a:pt x="14375" y="14375"/>
                  </a:lnTo>
                  <a:lnTo>
                    <a:pt x="172" y="14375"/>
                  </a:lnTo>
                  <a:lnTo>
                    <a:pt x="172" y="172"/>
                  </a:lnTo>
                  <a:close/>
                  <a:moveTo>
                    <a:pt x="0" y="0"/>
                  </a:moveTo>
                  <a:lnTo>
                    <a:pt x="0" y="14547"/>
                  </a:lnTo>
                  <a:lnTo>
                    <a:pt x="14547" y="14547"/>
                  </a:lnTo>
                  <a:lnTo>
                    <a:pt x="14547"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13"/>
            <p:cNvSpPr/>
            <p:nvPr/>
          </p:nvSpPr>
          <p:spPr>
            <a:xfrm>
              <a:off x="7395036" y="6690508"/>
              <a:ext cx="672035" cy="647059"/>
            </a:xfrm>
            <a:custGeom>
              <a:avLst/>
              <a:gdLst/>
              <a:ahLst/>
              <a:cxnLst/>
              <a:rect l="l" t="t" r="r" b="b"/>
              <a:pathLst>
                <a:path w="14547" h="14548" extrusionOk="0">
                  <a:moveTo>
                    <a:pt x="14375" y="173"/>
                  </a:moveTo>
                  <a:lnTo>
                    <a:pt x="14375" y="14375"/>
                  </a:lnTo>
                  <a:lnTo>
                    <a:pt x="172" y="14375"/>
                  </a:lnTo>
                  <a:lnTo>
                    <a:pt x="172" y="173"/>
                  </a:lnTo>
                  <a:close/>
                  <a:moveTo>
                    <a:pt x="0" y="1"/>
                  </a:moveTo>
                  <a:lnTo>
                    <a:pt x="0" y="14547"/>
                  </a:lnTo>
                  <a:lnTo>
                    <a:pt x="14547" y="14547"/>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13"/>
            <p:cNvSpPr/>
            <p:nvPr/>
          </p:nvSpPr>
          <p:spPr>
            <a:xfrm>
              <a:off x="7395036" y="7329881"/>
              <a:ext cx="672035" cy="647326"/>
            </a:xfrm>
            <a:custGeom>
              <a:avLst/>
              <a:gdLst/>
              <a:ahLst/>
              <a:cxnLst/>
              <a:rect l="l" t="t" r="r" b="b"/>
              <a:pathLst>
                <a:path w="14547" h="14554" extrusionOk="0">
                  <a:moveTo>
                    <a:pt x="14375" y="172"/>
                  </a:moveTo>
                  <a:lnTo>
                    <a:pt x="14375" y="14382"/>
                  </a:lnTo>
                  <a:lnTo>
                    <a:pt x="172" y="14382"/>
                  </a:lnTo>
                  <a:lnTo>
                    <a:pt x="172" y="172"/>
                  </a:lnTo>
                  <a:close/>
                  <a:moveTo>
                    <a:pt x="0" y="0"/>
                  </a:moveTo>
                  <a:lnTo>
                    <a:pt x="0" y="14554"/>
                  </a:lnTo>
                  <a:lnTo>
                    <a:pt x="14547" y="14554"/>
                  </a:lnTo>
                  <a:lnTo>
                    <a:pt x="14547"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13"/>
            <p:cNvSpPr/>
            <p:nvPr/>
          </p:nvSpPr>
          <p:spPr>
            <a:xfrm>
              <a:off x="7395036" y="9247913"/>
              <a:ext cx="672035" cy="647370"/>
            </a:xfrm>
            <a:custGeom>
              <a:avLst/>
              <a:gdLst/>
              <a:ahLst/>
              <a:cxnLst/>
              <a:rect l="l" t="t" r="r" b="b"/>
              <a:pathLst>
                <a:path w="14547" h="14555" extrusionOk="0">
                  <a:moveTo>
                    <a:pt x="14375" y="173"/>
                  </a:moveTo>
                  <a:lnTo>
                    <a:pt x="14375" y="14382"/>
                  </a:lnTo>
                  <a:lnTo>
                    <a:pt x="172" y="14382"/>
                  </a:lnTo>
                  <a:lnTo>
                    <a:pt x="172" y="173"/>
                  </a:lnTo>
                  <a:close/>
                  <a:moveTo>
                    <a:pt x="0" y="1"/>
                  </a:moveTo>
                  <a:lnTo>
                    <a:pt x="0" y="14554"/>
                  </a:lnTo>
                  <a:lnTo>
                    <a:pt x="14547" y="14554"/>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13"/>
            <p:cNvSpPr/>
            <p:nvPr/>
          </p:nvSpPr>
          <p:spPr>
            <a:xfrm>
              <a:off x="7395036" y="8608584"/>
              <a:ext cx="672035" cy="647326"/>
            </a:xfrm>
            <a:custGeom>
              <a:avLst/>
              <a:gdLst/>
              <a:ahLst/>
              <a:cxnLst/>
              <a:rect l="l" t="t" r="r" b="b"/>
              <a:pathLst>
                <a:path w="14547" h="14554" extrusionOk="0">
                  <a:moveTo>
                    <a:pt x="14375" y="173"/>
                  </a:moveTo>
                  <a:lnTo>
                    <a:pt x="14375" y="14382"/>
                  </a:lnTo>
                  <a:lnTo>
                    <a:pt x="172" y="14382"/>
                  </a:lnTo>
                  <a:lnTo>
                    <a:pt x="172" y="173"/>
                  </a:lnTo>
                  <a:close/>
                  <a:moveTo>
                    <a:pt x="0" y="0"/>
                  </a:moveTo>
                  <a:lnTo>
                    <a:pt x="0" y="14554"/>
                  </a:lnTo>
                  <a:lnTo>
                    <a:pt x="14547" y="14554"/>
                  </a:lnTo>
                  <a:lnTo>
                    <a:pt x="14547"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13"/>
            <p:cNvSpPr/>
            <p:nvPr/>
          </p:nvSpPr>
          <p:spPr>
            <a:xfrm>
              <a:off x="7395111" y="9887263"/>
              <a:ext cx="672035" cy="647370"/>
            </a:xfrm>
            <a:custGeom>
              <a:avLst/>
              <a:gdLst/>
              <a:ahLst/>
              <a:cxnLst/>
              <a:rect l="l" t="t" r="r" b="b"/>
              <a:pathLst>
                <a:path w="14547" h="14555" extrusionOk="0">
                  <a:moveTo>
                    <a:pt x="14375" y="173"/>
                  </a:moveTo>
                  <a:lnTo>
                    <a:pt x="14375" y="14382"/>
                  </a:lnTo>
                  <a:lnTo>
                    <a:pt x="172" y="14382"/>
                  </a:lnTo>
                  <a:lnTo>
                    <a:pt x="172" y="173"/>
                  </a:lnTo>
                  <a:close/>
                  <a:moveTo>
                    <a:pt x="0" y="1"/>
                  </a:moveTo>
                  <a:lnTo>
                    <a:pt x="0" y="14554"/>
                  </a:lnTo>
                  <a:lnTo>
                    <a:pt x="14547" y="14554"/>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41" name="Google Shape;1341;p13"/>
          <p:cNvSpPr txBox="1">
            <a:spLocks noGrp="1"/>
          </p:cNvSpPr>
          <p:nvPr>
            <p:ph type="subTitle" idx="1"/>
          </p:nvPr>
        </p:nvSpPr>
        <p:spPr>
          <a:xfrm>
            <a:off x="2189025" y="1581431"/>
            <a:ext cx="1948800" cy="6114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800"/>
              <a:buNone/>
              <a:defRPr sz="1900">
                <a:solidFill>
                  <a:schemeClr val="dk1"/>
                </a:solidFill>
                <a:latin typeface="Paytone One"/>
                <a:ea typeface="Paytone One"/>
                <a:cs typeface="Paytone One"/>
                <a:sym typeface="Paytone 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42" name="Google Shape;1342;p13"/>
          <p:cNvSpPr txBox="1">
            <a:spLocks noGrp="1"/>
          </p:cNvSpPr>
          <p:nvPr>
            <p:ph type="subTitle" idx="2"/>
          </p:nvPr>
        </p:nvSpPr>
        <p:spPr>
          <a:xfrm>
            <a:off x="2189027" y="2192731"/>
            <a:ext cx="2298600" cy="654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343" name="Google Shape;1343;p13"/>
          <p:cNvSpPr txBox="1">
            <a:spLocks noGrp="1"/>
          </p:cNvSpPr>
          <p:nvPr>
            <p:ph type="title" hasCustomPrompt="1"/>
          </p:nvPr>
        </p:nvSpPr>
        <p:spPr>
          <a:xfrm>
            <a:off x="1250722" y="1804831"/>
            <a:ext cx="705600" cy="565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4500"/>
              <a:buNone/>
              <a:defRPr sz="2700">
                <a:solidFill>
                  <a:schemeClr val="accent1"/>
                </a:solidFill>
              </a:defRPr>
            </a:lvl1pPr>
            <a:lvl2pPr lvl="1" algn="ctr" rtl="0">
              <a:spcBef>
                <a:spcPts val="0"/>
              </a:spcBef>
              <a:spcAft>
                <a:spcPts val="0"/>
              </a:spcAft>
              <a:buSzPts val="4500"/>
              <a:buNone/>
              <a:defRPr sz="4500"/>
            </a:lvl2pPr>
            <a:lvl3pPr lvl="2" algn="ctr" rtl="0">
              <a:spcBef>
                <a:spcPts val="0"/>
              </a:spcBef>
              <a:spcAft>
                <a:spcPts val="0"/>
              </a:spcAft>
              <a:buSzPts val="4500"/>
              <a:buNone/>
              <a:defRPr sz="4500"/>
            </a:lvl3pPr>
            <a:lvl4pPr lvl="3" algn="ctr" rtl="0">
              <a:spcBef>
                <a:spcPts val="0"/>
              </a:spcBef>
              <a:spcAft>
                <a:spcPts val="0"/>
              </a:spcAft>
              <a:buSzPts val="4500"/>
              <a:buNone/>
              <a:defRPr sz="4500"/>
            </a:lvl4pPr>
            <a:lvl5pPr lvl="4" algn="ctr" rtl="0">
              <a:spcBef>
                <a:spcPts val="0"/>
              </a:spcBef>
              <a:spcAft>
                <a:spcPts val="0"/>
              </a:spcAft>
              <a:buSzPts val="4500"/>
              <a:buNone/>
              <a:defRPr sz="4500"/>
            </a:lvl5pPr>
            <a:lvl6pPr lvl="5" algn="ctr" rtl="0">
              <a:spcBef>
                <a:spcPts val="0"/>
              </a:spcBef>
              <a:spcAft>
                <a:spcPts val="0"/>
              </a:spcAft>
              <a:buSzPts val="4500"/>
              <a:buNone/>
              <a:defRPr sz="4500"/>
            </a:lvl6pPr>
            <a:lvl7pPr lvl="6" algn="ctr" rtl="0">
              <a:spcBef>
                <a:spcPts val="0"/>
              </a:spcBef>
              <a:spcAft>
                <a:spcPts val="0"/>
              </a:spcAft>
              <a:buSzPts val="4500"/>
              <a:buNone/>
              <a:defRPr sz="4500"/>
            </a:lvl7pPr>
            <a:lvl8pPr lvl="7" algn="ctr" rtl="0">
              <a:spcBef>
                <a:spcPts val="0"/>
              </a:spcBef>
              <a:spcAft>
                <a:spcPts val="0"/>
              </a:spcAft>
              <a:buSzPts val="4500"/>
              <a:buNone/>
              <a:defRPr sz="4500"/>
            </a:lvl8pPr>
            <a:lvl9pPr lvl="8" algn="ctr" rtl="0">
              <a:spcBef>
                <a:spcPts val="0"/>
              </a:spcBef>
              <a:spcAft>
                <a:spcPts val="0"/>
              </a:spcAft>
              <a:buSzPts val="4500"/>
              <a:buNone/>
              <a:defRPr sz="4500"/>
            </a:lvl9pPr>
          </a:lstStyle>
          <a:p>
            <a:r>
              <a:t>xx%</a:t>
            </a:r>
          </a:p>
        </p:txBody>
      </p:sp>
      <p:sp>
        <p:nvSpPr>
          <p:cNvPr id="1344" name="Google Shape;1344;p13"/>
          <p:cNvSpPr txBox="1">
            <a:spLocks noGrp="1"/>
          </p:cNvSpPr>
          <p:nvPr>
            <p:ph type="subTitle" idx="3"/>
          </p:nvPr>
        </p:nvSpPr>
        <p:spPr>
          <a:xfrm>
            <a:off x="5819250" y="1581431"/>
            <a:ext cx="1948800" cy="611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1900">
                <a:solidFill>
                  <a:schemeClr val="dk1"/>
                </a:solidFill>
                <a:latin typeface="Paytone One"/>
                <a:ea typeface="Paytone One"/>
                <a:cs typeface="Paytone One"/>
                <a:sym typeface="Paytone 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345" name="Google Shape;1345;p13"/>
          <p:cNvSpPr txBox="1">
            <a:spLocks noGrp="1"/>
          </p:cNvSpPr>
          <p:nvPr>
            <p:ph type="subTitle" idx="4"/>
          </p:nvPr>
        </p:nvSpPr>
        <p:spPr>
          <a:xfrm>
            <a:off x="5819252" y="2192731"/>
            <a:ext cx="2298600" cy="654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346" name="Google Shape;1346;p13"/>
          <p:cNvSpPr txBox="1">
            <a:spLocks noGrp="1"/>
          </p:cNvSpPr>
          <p:nvPr>
            <p:ph type="title" idx="5" hasCustomPrompt="1"/>
          </p:nvPr>
        </p:nvSpPr>
        <p:spPr>
          <a:xfrm>
            <a:off x="4876831" y="1804831"/>
            <a:ext cx="705600" cy="565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4500"/>
              <a:buNone/>
              <a:defRPr sz="2700">
                <a:solidFill>
                  <a:schemeClr val="accent1"/>
                </a:solidFill>
              </a:defRPr>
            </a:lvl1pPr>
            <a:lvl2pPr lvl="1" algn="ctr" rtl="0">
              <a:spcBef>
                <a:spcPts val="0"/>
              </a:spcBef>
              <a:spcAft>
                <a:spcPts val="0"/>
              </a:spcAft>
              <a:buSzPts val="4500"/>
              <a:buNone/>
              <a:defRPr sz="4500"/>
            </a:lvl2pPr>
            <a:lvl3pPr lvl="2" algn="ctr" rtl="0">
              <a:spcBef>
                <a:spcPts val="0"/>
              </a:spcBef>
              <a:spcAft>
                <a:spcPts val="0"/>
              </a:spcAft>
              <a:buSzPts val="4500"/>
              <a:buNone/>
              <a:defRPr sz="4500"/>
            </a:lvl3pPr>
            <a:lvl4pPr lvl="3" algn="ctr" rtl="0">
              <a:spcBef>
                <a:spcPts val="0"/>
              </a:spcBef>
              <a:spcAft>
                <a:spcPts val="0"/>
              </a:spcAft>
              <a:buSzPts val="4500"/>
              <a:buNone/>
              <a:defRPr sz="4500"/>
            </a:lvl4pPr>
            <a:lvl5pPr lvl="4" algn="ctr" rtl="0">
              <a:spcBef>
                <a:spcPts val="0"/>
              </a:spcBef>
              <a:spcAft>
                <a:spcPts val="0"/>
              </a:spcAft>
              <a:buSzPts val="4500"/>
              <a:buNone/>
              <a:defRPr sz="4500"/>
            </a:lvl5pPr>
            <a:lvl6pPr lvl="5" algn="ctr" rtl="0">
              <a:spcBef>
                <a:spcPts val="0"/>
              </a:spcBef>
              <a:spcAft>
                <a:spcPts val="0"/>
              </a:spcAft>
              <a:buSzPts val="4500"/>
              <a:buNone/>
              <a:defRPr sz="4500"/>
            </a:lvl6pPr>
            <a:lvl7pPr lvl="6" algn="ctr" rtl="0">
              <a:spcBef>
                <a:spcPts val="0"/>
              </a:spcBef>
              <a:spcAft>
                <a:spcPts val="0"/>
              </a:spcAft>
              <a:buSzPts val="4500"/>
              <a:buNone/>
              <a:defRPr sz="4500"/>
            </a:lvl7pPr>
            <a:lvl8pPr lvl="7" algn="ctr" rtl="0">
              <a:spcBef>
                <a:spcPts val="0"/>
              </a:spcBef>
              <a:spcAft>
                <a:spcPts val="0"/>
              </a:spcAft>
              <a:buSzPts val="4500"/>
              <a:buNone/>
              <a:defRPr sz="4500"/>
            </a:lvl8pPr>
            <a:lvl9pPr lvl="8" algn="ctr" rtl="0">
              <a:spcBef>
                <a:spcPts val="0"/>
              </a:spcBef>
              <a:spcAft>
                <a:spcPts val="0"/>
              </a:spcAft>
              <a:buSzPts val="4500"/>
              <a:buNone/>
              <a:defRPr sz="4500"/>
            </a:lvl9pPr>
          </a:lstStyle>
          <a:p>
            <a:r>
              <a:t>xx%</a:t>
            </a:r>
          </a:p>
        </p:txBody>
      </p:sp>
      <p:sp>
        <p:nvSpPr>
          <p:cNvPr id="1347" name="Google Shape;1347;p13"/>
          <p:cNvSpPr txBox="1">
            <a:spLocks noGrp="1"/>
          </p:cNvSpPr>
          <p:nvPr>
            <p:ph type="subTitle" idx="6"/>
          </p:nvPr>
        </p:nvSpPr>
        <p:spPr>
          <a:xfrm>
            <a:off x="2189025" y="2991831"/>
            <a:ext cx="1948800" cy="611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1900">
                <a:solidFill>
                  <a:schemeClr val="dk1"/>
                </a:solidFill>
                <a:latin typeface="Paytone One"/>
                <a:ea typeface="Paytone One"/>
                <a:cs typeface="Paytone One"/>
                <a:sym typeface="Paytone 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348" name="Google Shape;1348;p13"/>
          <p:cNvSpPr txBox="1">
            <a:spLocks noGrp="1"/>
          </p:cNvSpPr>
          <p:nvPr>
            <p:ph type="subTitle" idx="7"/>
          </p:nvPr>
        </p:nvSpPr>
        <p:spPr>
          <a:xfrm>
            <a:off x="2189027" y="3616533"/>
            <a:ext cx="2298600" cy="654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349" name="Google Shape;1349;p13"/>
          <p:cNvSpPr txBox="1">
            <a:spLocks noGrp="1"/>
          </p:cNvSpPr>
          <p:nvPr>
            <p:ph type="title" idx="8" hasCustomPrompt="1"/>
          </p:nvPr>
        </p:nvSpPr>
        <p:spPr>
          <a:xfrm>
            <a:off x="1250722" y="3229366"/>
            <a:ext cx="705600" cy="565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4500"/>
              <a:buNone/>
              <a:defRPr sz="2700">
                <a:solidFill>
                  <a:schemeClr val="accent1"/>
                </a:solidFill>
              </a:defRPr>
            </a:lvl1pPr>
            <a:lvl2pPr lvl="1" algn="ctr" rtl="0">
              <a:spcBef>
                <a:spcPts val="0"/>
              </a:spcBef>
              <a:spcAft>
                <a:spcPts val="0"/>
              </a:spcAft>
              <a:buSzPts val="4500"/>
              <a:buNone/>
              <a:defRPr sz="4500"/>
            </a:lvl2pPr>
            <a:lvl3pPr lvl="2" algn="ctr" rtl="0">
              <a:spcBef>
                <a:spcPts val="0"/>
              </a:spcBef>
              <a:spcAft>
                <a:spcPts val="0"/>
              </a:spcAft>
              <a:buSzPts val="4500"/>
              <a:buNone/>
              <a:defRPr sz="4500"/>
            </a:lvl3pPr>
            <a:lvl4pPr lvl="3" algn="ctr" rtl="0">
              <a:spcBef>
                <a:spcPts val="0"/>
              </a:spcBef>
              <a:spcAft>
                <a:spcPts val="0"/>
              </a:spcAft>
              <a:buSzPts val="4500"/>
              <a:buNone/>
              <a:defRPr sz="4500"/>
            </a:lvl4pPr>
            <a:lvl5pPr lvl="4" algn="ctr" rtl="0">
              <a:spcBef>
                <a:spcPts val="0"/>
              </a:spcBef>
              <a:spcAft>
                <a:spcPts val="0"/>
              </a:spcAft>
              <a:buSzPts val="4500"/>
              <a:buNone/>
              <a:defRPr sz="4500"/>
            </a:lvl5pPr>
            <a:lvl6pPr lvl="5" algn="ctr" rtl="0">
              <a:spcBef>
                <a:spcPts val="0"/>
              </a:spcBef>
              <a:spcAft>
                <a:spcPts val="0"/>
              </a:spcAft>
              <a:buSzPts val="4500"/>
              <a:buNone/>
              <a:defRPr sz="4500"/>
            </a:lvl6pPr>
            <a:lvl7pPr lvl="6" algn="ctr" rtl="0">
              <a:spcBef>
                <a:spcPts val="0"/>
              </a:spcBef>
              <a:spcAft>
                <a:spcPts val="0"/>
              </a:spcAft>
              <a:buSzPts val="4500"/>
              <a:buNone/>
              <a:defRPr sz="4500"/>
            </a:lvl7pPr>
            <a:lvl8pPr lvl="7" algn="ctr" rtl="0">
              <a:spcBef>
                <a:spcPts val="0"/>
              </a:spcBef>
              <a:spcAft>
                <a:spcPts val="0"/>
              </a:spcAft>
              <a:buSzPts val="4500"/>
              <a:buNone/>
              <a:defRPr sz="4500"/>
            </a:lvl8pPr>
            <a:lvl9pPr lvl="8" algn="ctr" rtl="0">
              <a:spcBef>
                <a:spcPts val="0"/>
              </a:spcBef>
              <a:spcAft>
                <a:spcPts val="0"/>
              </a:spcAft>
              <a:buSzPts val="4500"/>
              <a:buNone/>
              <a:defRPr sz="4500"/>
            </a:lvl9pPr>
          </a:lstStyle>
          <a:p>
            <a:r>
              <a:t>xx%</a:t>
            </a:r>
          </a:p>
        </p:txBody>
      </p:sp>
      <p:sp>
        <p:nvSpPr>
          <p:cNvPr id="1350" name="Google Shape;1350;p13"/>
          <p:cNvSpPr txBox="1">
            <a:spLocks noGrp="1"/>
          </p:cNvSpPr>
          <p:nvPr>
            <p:ph type="subTitle" idx="9"/>
          </p:nvPr>
        </p:nvSpPr>
        <p:spPr>
          <a:xfrm>
            <a:off x="5819250" y="2991831"/>
            <a:ext cx="1948800" cy="611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1900">
                <a:solidFill>
                  <a:schemeClr val="dk1"/>
                </a:solidFill>
                <a:latin typeface="Paytone One"/>
                <a:ea typeface="Paytone One"/>
                <a:cs typeface="Paytone One"/>
                <a:sym typeface="Paytone 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351" name="Google Shape;1351;p13"/>
          <p:cNvSpPr txBox="1">
            <a:spLocks noGrp="1"/>
          </p:cNvSpPr>
          <p:nvPr>
            <p:ph type="subTitle" idx="13"/>
          </p:nvPr>
        </p:nvSpPr>
        <p:spPr>
          <a:xfrm>
            <a:off x="5819252" y="3616533"/>
            <a:ext cx="2298600" cy="654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352" name="Google Shape;1352;p13"/>
          <p:cNvSpPr txBox="1">
            <a:spLocks noGrp="1"/>
          </p:cNvSpPr>
          <p:nvPr>
            <p:ph type="title" idx="14" hasCustomPrompt="1"/>
          </p:nvPr>
        </p:nvSpPr>
        <p:spPr>
          <a:xfrm>
            <a:off x="4876775" y="3229366"/>
            <a:ext cx="705600" cy="565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4500"/>
              <a:buNone/>
              <a:defRPr sz="2700">
                <a:solidFill>
                  <a:schemeClr val="accent1"/>
                </a:solidFill>
              </a:defRPr>
            </a:lvl1pPr>
            <a:lvl2pPr lvl="1" algn="ctr" rtl="0">
              <a:spcBef>
                <a:spcPts val="0"/>
              </a:spcBef>
              <a:spcAft>
                <a:spcPts val="0"/>
              </a:spcAft>
              <a:buSzPts val="4500"/>
              <a:buNone/>
              <a:defRPr sz="4500"/>
            </a:lvl2pPr>
            <a:lvl3pPr lvl="2" algn="ctr" rtl="0">
              <a:spcBef>
                <a:spcPts val="0"/>
              </a:spcBef>
              <a:spcAft>
                <a:spcPts val="0"/>
              </a:spcAft>
              <a:buSzPts val="4500"/>
              <a:buNone/>
              <a:defRPr sz="4500"/>
            </a:lvl3pPr>
            <a:lvl4pPr lvl="3" algn="ctr" rtl="0">
              <a:spcBef>
                <a:spcPts val="0"/>
              </a:spcBef>
              <a:spcAft>
                <a:spcPts val="0"/>
              </a:spcAft>
              <a:buSzPts val="4500"/>
              <a:buNone/>
              <a:defRPr sz="4500"/>
            </a:lvl4pPr>
            <a:lvl5pPr lvl="4" algn="ctr" rtl="0">
              <a:spcBef>
                <a:spcPts val="0"/>
              </a:spcBef>
              <a:spcAft>
                <a:spcPts val="0"/>
              </a:spcAft>
              <a:buSzPts val="4500"/>
              <a:buNone/>
              <a:defRPr sz="4500"/>
            </a:lvl5pPr>
            <a:lvl6pPr lvl="5" algn="ctr" rtl="0">
              <a:spcBef>
                <a:spcPts val="0"/>
              </a:spcBef>
              <a:spcAft>
                <a:spcPts val="0"/>
              </a:spcAft>
              <a:buSzPts val="4500"/>
              <a:buNone/>
              <a:defRPr sz="4500"/>
            </a:lvl6pPr>
            <a:lvl7pPr lvl="6" algn="ctr" rtl="0">
              <a:spcBef>
                <a:spcPts val="0"/>
              </a:spcBef>
              <a:spcAft>
                <a:spcPts val="0"/>
              </a:spcAft>
              <a:buSzPts val="4500"/>
              <a:buNone/>
              <a:defRPr sz="4500"/>
            </a:lvl7pPr>
            <a:lvl8pPr lvl="7" algn="ctr" rtl="0">
              <a:spcBef>
                <a:spcPts val="0"/>
              </a:spcBef>
              <a:spcAft>
                <a:spcPts val="0"/>
              </a:spcAft>
              <a:buSzPts val="4500"/>
              <a:buNone/>
              <a:defRPr sz="4500"/>
            </a:lvl8pPr>
            <a:lvl9pPr lvl="8" algn="ctr" rtl="0">
              <a:spcBef>
                <a:spcPts val="0"/>
              </a:spcBef>
              <a:spcAft>
                <a:spcPts val="0"/>
              </a:spcAft>
              <a:buSzPts val="4500"/>
              <a:buNone/>
              <a:defRPr sz="4500"/>
            </a:lvl9pPr>
          </a:lstStyle>
          <a:p>
            <a:r>
              <a:t>xx%</a:t>
            </a:r>
          </a:p>
        </p:txBody>
      </p:sp>
      <p:grpSp>
        <p:nvGrpSpPr>
          <p:cNvPr id="1353" name="Google Shape;1353;p13"/>
          <p:cNvGrpSpPr/>
          <p:nvPr/>
        </p:nvGrpSpPr>
        <p:grpSpPr>
          <a:xfrm>
            <a:off x="713215" y="4607973"/>
            <a:ext cx="659180" cy="132291"/>
            <a:chOff x="713214" y="4594266"/>
            <a:chExt cx="659180" cy="132291"/>
          </a:xfrm>
        </p:grpSpPr>
        <p:sp>
          <p:nvSpPr>
            <p:cNvPr id="1354" name="Google Shape;1354;p13"/>
            <p:cNvSpPr/>
            <p:nvPr/>
          </p:nvSpPr>
          <p:spPr>
            <a:xfrm rot="-5400000">
              <a:off x="975194" y="4603895"/>
              <a:ext cx="132285" cy="113028"/>
            </a:xfrm>
            <a:custGeom>
              <a:avLst/>
              <a:gdLst/>
              <a:ahLst/>
              <a:cxnLst/>
              <a:rect l="l" t="t" r="r" b="b"/>
              <a:pathLst>
                <a:path w="2315" h="1978" extrusionOk="0">
                  <a:moveTo>
                    <a:pt x="980" y="0"/>
                  </a:moveTo>
                  <a:cubicBezTo>
                    <a:pt x="435" y="0"/>
                    <a:pt x="0" y="445"/>
                    <a:pt x="0" y="985"/>
                  </a:cubicBezTo>
                  <a:cubicBezTo>
                    <a:pt x="0" y="1583"/>
                    <a:pt x="490" y="1977"/>
                    <a:pt x="999" y="1977"/>
                  </a:cubicBezTo>
                  <a:cubicBezTo>
                    <a:pt x="1241" y="1977"/>
                    <a:pt x="1488" y="1888"/>
                    <a:pt x="1688" y="1688"/>
                  </a:cubicBezTo>
                  <a:cubicBezTo>
                    <a:pt x="2315" y="1061"/>
                    <a:pt x="1874" y="0"/>
                    <a:pt x="992" y="0"/>
                  </a:cubicBezTo>
                  <a:cubicBezTo>
                    <a:pt x="988" y="0"/>
                    <a:pt x="984" y="0"/>
                    <a:pt x="9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13"/>
            <p:cNvSpPr/>
            <p:nvPr/>
          </p:nvSpPr>
          <p:spPr>
            <a:xfrm rot="-5400000">
              <a:off x="703785" y="4603695"/>
              <a:ext cx="132285" cy="113428"/>
            </a:xfrm>
            <a:custGeom>
              <a:avLst/>
              <a:gdLst/>
              <a:ahLst/>
              <a:cxnLst/>
              <a:rect l="l" t="t" r="r" b="b"/>
              <a:pathLst>
                <a:path w="2315" h="1985" extrusionOk="0">
                  <a:moveTo>
                    <a:pt x="992" y="1"/>
                  </a:moveTo>
                  <a:cubicBezTo>
                    <a:pt x="441" y="1"/>
                    <a:pt x="0" y="448"/>
                    <a:pt x="0" y="992"/>
                  </a:cubicBezTo>
                  <a:cubicBezTo>
                    <a:pt x="0" y="1590"/>
                    <a:pt x="490" y="1985"/>
                    <a:pt x="999" y="1985"/>
                  </a:cubicBezTo>
                  <a:cubicBezTo>
                    <a:pt x="1241" y="1985"/>
                    <a:pt x="1488" y="1895"/>
                    <a:pt x="1688" y="1695"/>
                  </a:cubicBezTo>
                  <a:cubicBezTo>
                    <a:pt x="2315" y="1068"/>
                    <a:pt x="1874" y="1"/>
                    <a:pt x="9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13"/>
            <p:cNvSpPr/>
            <p:nvPr/>
          </p:nvSpPr>
          <p:spPr>
            <a:xfrm rot="10800000">
              <a:off x="1256032" y="4616736"/>
              <a:ext cx="116361" cy="109821"/>
            </a:xfrm>
            <a:custGeom>
              <a:avLst/>
              <a:gdLst/>
              <a:ahLst/>
              <a:cxnLst/>
              <a:rect l="l" t="t" r="r" b="b"/>
              <a:pathLst>
                <a:path w="4884" h="4609" extrusionOk="0">
                  <a:moveTo>
                    <a:pt x="2436" y="0"/>
                  </a:moveTo>
                  <a:cubicBezTo>
                    <a:pt x="2343" y="0"/>
                    <a:pt x="2250" y="5"/>
                    <a:pt x="2156" y="17"/>
                  </a:cubicBezTo>
                  <a:cubicBezTo>
                    <a:pt x="895" y="175"/>
                    <a:pt x="0" y="1325"/>
                    <a:pt x="152" y="2586"/>
                  </a:cubicBezTo>
                  <a:cubicBezTo>
                    <a:pt x="298" y="3755"/>
                    <a:pt x="1289" y="4608"/>
                    <a:pt x="2432" y="4608"/>
                  </a:cubicBezTo>
                  <a:cubicBezTo>
                    <a:pt x="2527" y="4608"/>
                    <a:pt x="2624" y="4602"/>
                    <a:pt x="2721" y="4590"/>
                  </a:cubicBezTo>
                  <a:cubicBezTo>
                    <a:pt x="3981" y="4439"/>
                    <a:pt x="4883" y="3288"/>
                    <a:pt x="4725" y="2021"/>
                  </a:cubicBezTo>
                  <a:cubicBezTo>
                    <a:pt x="4585" y="854"/>
                    <a:pt x="3588" y="0"/>
                    <a:pt x="243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57" name="Google Shape;1357;p13"/>
          <p:cNvSpPr/>
          <p:nvPr/>
        </p:nvSpPr>
        <p:spPr>
          <a:xfrm>
            <a:off x="8241891" y="4253105"/>
            <a:ext cx="490315" cy="479521"/>
          </a:xfrm>
          <a:custGeom>
            <a:avLst/>
            <a:gdLst/>
            <a:ahLst/>
            <a:cxnLst/>
            <a:rect l="l" t="t" r="r" b="b"/>
            <a:pathLst>
              <a:path w="63636" h="62235" extrusionOk="0">
                <a:moveTo>
                  <a:pt x="31784" y="0"/>
                </a:moveTo>
                <a:cubicBezTo>
                  <a:pt x="31768" y="200"/>
                  <a:pt x="31768" y="350"/>
                  <a:pt x="31751" y="500"/>
                </a:cubicBezTo>
                <a:cubicBezTo>
                  <a:pt x="31534" y="3619"/>
                  <a:pt x="30984" y="6704"/>
                  <a:pt x="30100" y="9705"/>
                </a:cubicBezTo>
                <a:cubicBezTo>
                  <a:pt x="28482" y="15008"/>
                  <a:pt x="25764" y="19611"/>
                  <a:pt x="21579" y="23280"/>
                </a:cubicBezTo>
                <a:cubicBezTo>
                  <a:pt x="16509" y="27715"/>
                  <a:pt x="10472" y="29883"/>
                  <a:pt x="3902" y="30717"/>
                </a:cubicBezTo>
                <a:cubicBezTo>
                  <a:pt x="2601" y="30884"/>
                  <a:pt x="1301" y="30967"/>
                  <a:pt x="0" y="31101"/>
                </a:cubicBezTo>
                <a:cubicBezTo>
                  <a:pt x="834" y="31217"/>
                  <a:pt x="1701" y="31267"/>
                  <a:pt x="2535" y="31351"/>
                </a:cubicBezTo>
                <a:cubicBezTo>
                  <a:pt x="6103" y="31651"/>
                  <a:pt x="9639" y="32468"/>
                  <a:pt x="12991" y="33752"/>
                </a:cubicBezTo>
                <a:cubicBezTo>
                  <a:pt x="18827" y="36053"/>
                  <a:pt x="23496" y="39789"/>
                  <a:pt x="26798" y="45142"/>
                </a:cubicBezTo>
                <a:cubicBezTo>
                  <a:pt x="29566" y="49611"/>
                  <a:pt x="30984" y="54530"/>
                  <a:pt x="31551" y="59717"/>
                </a:cubicBezTo>
                <a:cubicBezTo>
                  <a:pt x="31651" y="60550"/>
                  <a:pt x="31718" y="61384"/>
                  <a:pt x="31801" y="62235"/>
                </a:cubicBezTo>
                <a:cubicBezTo>
                  <a:pt x="32034" y="62085"/>
                  <a:pt x="31968" y="61901"/>
                  <a:pt x="31968" y="61734"/>
                </a:cubicBezTo>
                <a:cubicBezTo>
                  <a:pt x="32184" y="58599"/>
                  <a:pt x="32751" y="55498"/>
                  <a:pt x="33635" y="52479"/>
                </a:cubicBezTo>
                <a:cubicBezTo>
                  <a:pt x="35220" y="47360"/>
                  <a:pt x="37821" y="42841"/>
                  <a:pt x="41823" y="39222"/>
                </a:cubicBezTo>
                <a:cubicBezTo>
                  <a:pt x="47026" y="34536"/>
                  <a:pt x="53280" y="32301"/>
                  <a:pt x="60117" y="31468"/>
                </a:cubicBezTo>
                <a:cubicBezTo>
                  <a:pt x="61284" y="31317"/>
                  <a:pt x="62468" y="31251"/>
                  <a:pt x="63635" y="31134"/>
                </a:cubicBezTo>
                <a:cubicBezTo>
                  <a:pt x="62018" y="30967"/>
                  <a:pt x="60400" y="30834"/>
                  <a:pt x="58799" y="30584"/>
                </a:cubicBezTo>
                <a:cubicBezTo>
                  <a:pt x="57215" y="30350"/>
                  <a:pt x="55631" y="30017"/>
                  <a:pt x="54080" y="29583"/>
                </a:cubicBezTo>
                <a:cubicBezTo>
                  <a:pt x="45325" y="27082"/>
                  <a:pt x="38822" y="21896"/>
                  <a:pt x="35053" y="13508"/>
                </a:cubicBezTo>
                <a:cubicBezTo>
                  <a:pt x="33185" y="9389"/>
                  <a:pt x="32318" y="5003"/>
                  <a:pt x="31968" y="517"/>
                </a:cubicBezTo>
                <a:cubicBezTo>
                  <a:pt x="31968" y="350"/>
                  <a:pt x="32034" y="133"/>
                  <a:pt x="317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13"/>
          <p:cNvSpPr/>
          <p:nvPr/>
        </p:nvSpPr>
        <p:spPr>
          <a:xfrm>
            <a:off x="3675347" y="4253112"/>
            <a:ext cx="490315" cy="479521"/>
          </a:xfrm>
          <a:custGeom>
            <a:avLst/>
            <a:gdLst/>
            <a:ahLst/>
            <a:cxnLst/>
            <a:rect l="l" t="t" r="r" b="b"/>
            <a:pathLst>
              <a:path w="63636" h="62235" extrusionOk="0">
                <a:moveTo>
                  <a:pt x="31784" y="0"/>
                </a:moveTo>
                <a:cubicBezTo>
                  <a:pt x="31768" y="200"/>
                  <a:pt x="31768" y="350"/>
                  <a:pt x="31751" y="500"/>
                </a:cubicBezTo>
                <a:cubicBezTo>
                  <a:pt x="31534" y="3619"/>
                  <a:pt x="30984" y="6704"/>
                  <a:pt x="30100" y="9705"/>
                </a:cubicBezTo>
                <a:cubicBezTo>
                  <a:pt x="28482" y="15008"/>
                  <a:pt x="25764" y="19611"/>
                  <a:pt x="21579" y="23280"/>
                </a:cubicBezTo>
                <a:cubicBezTo>
                  <a:pt x="16509" y="27715"/>
                  <a:pt x="10472" y="29883"/>
                  <a:pt x="3902" y="30717"/>
                </a:cubicBezTo>
                <a:cubicBezTo>
                  <a:pt x="2601" y="30884"/>
                  <a:pt x="1301" y="30967"/>
                  <a:pt x="0" y="31101"/>
                </a:cubicBezTo>
                <a:cubicBezTo>
                  <a:pt x="834" y="31217"/>
                  <a:pt x="1701" y="31267"/>
                  <a:pt x="2535" y="31351"/>
                </a:cubicBezTo>
                <a:cubicBezTo>
                  <a:pt x="6103" y="31651"/>
                  <a:pt x="9639" y="32468"/>
                  <a:pt x="12991" y="33752"/>
                </a:cubicBezTo>
                <a:cubicBezTo>
                  <a:pt x="18827" y="36053"/>
                  <a:pt x="23496" y="39789"/>
                  <a:pt x="26798" y="45142"/>
                </a:cubicBezTo>
                <a:cubicBezTo>
                  <a:pt x="29566" y="49611"/>
                  <a:pt x="30984" y="54530"/>
                  <a:pt x="31551" y="59717"/>
                </a:cubicBezTo>
                <a:cubicBezTo>
                  <a:pt x="31651" y="60550"/>
                  <a:pt x="31718" y="61384"/>
                  <a:pt x="31801" y="62235"/>
                </a:cubicBezTo>
                <a:cubicBezTo>
                  <a:pt x="32034" y="62085"/>
                  <a:pt x="31968" y="61901"/>
                  <a:pt x="31968" y="61734"/>
                </a:cubicBezTo>
                <a:cubicBezTo>
                  <a:pt x="32184" y="58599"/>
                  <a:pt x="32751" y="55498"/>
                  <a:pt x="33635" y="52479"/>
                </a:cubicBezTo>
                <a:cubicBezTo>
                  <a:pt x="35220" y="47360"/>
                  <a:pt x="37821" y="42841"/>
                  <a:pt x="41823" y="39222"/>
                </a:cubicBezTo>
                <a:cubicBezTo>
                  <a:pt x="47026" y="34536"/>
                  <a:pt x="53280" y="32301"/>
                  <a:pt x="60117" y="31468"/>
                </a:cubicBezTo>
                <a:cubicBezTo>
                  <a:pt x="61284" y="31317"/>
                  <a:pt x="62468" y="31251"/>
                  <a:pt x="63635" y="31134"/>
                </a:cubicBezTo>
                <a:cubicBezTo>
                  <a:pt x="62018" y="30967"/>
                  <a:pt x="60400" y="30834"/>
                  <a:pt x="58799" y="30584"/>
                </a:cubicBezTo>
                <a:cubicBezTo>
                  <a:pt x="57215" y="30350"/>
                  <a:pt x="55631" y="30017"/>
                  <a:pt x="54080" y="29583"/>
                </a:cubicBezTo>
                <a:cubicBezTo>
                  <a:pt x="45325" y="27082"/>
                  <a:pt x="38822" y="21896"/>
                  <a:pt x="35053" y="13508"/>
                </a:cubicBezTo>
                <a:cubicBezTo>
                  <a:pt x="33185" y="9389"/>
                  <a:pt x="32318" y="5003"/>
                  <a:pt x="31968" y="517"/>
                </a:cubicBezTo>
                <a:cubicBezTo>
                  <a:pt x="31968" y="350"/>
                  <a:pt x="32034" y="133"/>
                  <a:pt x="317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13"/>
          <p:cNvSpPr txBox="1">
            <a:spLocks noGrp="1"/>
          </p:cNvSpPr>
          <p:nvPr>
            <p:ph type="title" idx="15"/>
          </p:nvPr>
        </p:nvSpPr>
        <p:spPr>
          <a:xfrm>
            <a:off x="713225" y="544675"/>
            <a:ext cx="7717500" cy="470700"/>
          </a:xfrm>
          <a:prstGeom prst="rect">
            <a:avLst/>
          </a:prstGeom>
        </p:spPr>
        <p:txBody>
          <a:bodyPr spcFirstLastPara="1" wrap="square" lIns="91425" tIns="91425" rIns="91425" bIns="91425" anchor="t" anchorCtr="0">
            <a:noAutofit/>
          </a:bodyPr>
          <a:lstStyle>
            <a:lvl1pPr lvl="0" rtl="0">
              <a:spcBef>
                <a:spcPts val="0"/>
              </a:spcBef>
              <a:spcAft>
                <a:spcPts val="0"/>
              </a:spcAft>
              <a:buSzPts val="3100"/>
              <a:buNone/>
              <a:defRPr sz="3000">
                <a:solidFill>
                  <a:schemeClr val="accent1"/>
                </a:solidFill>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Quote">
  <p:cSld name="CUSTOM_1_2">
    <p:spTree>
      <p:nvGrpSpPr>
        <p:cNvPr id="1" name="Shape 1360"/>
        <p:cNvGrpSpPr/>
        <p:nvPr/>
      </p:nvGrpSpPr>
      <p:grpSpPr>
        <a:xfrm>
          <a:off x="0" y="0"/>
          <a:ext cx="0" cy="0"/>
          <a:chOff x="0" y="0"/>
          <a:chExt cx="0" cy="0"/>
        </a:xfrm>
      </p:grpSpPr>
      <p:grpSp>
        <p:nvGrpSpPr>
          <p:cNvPr id="1361" name="Google Shape;1361;p14"/>
          <p:cNvGrpSpPr/>
          <p:nvPr/>
        </p:nvGrpSpPr>
        <p:grpSpPr>
          <a:xfrm>
            <a:off x="-43" y="10353"/>
            <a:ext cx="9144320" cy="5122828"/>
            <a:chOff x="-1238155" y="5411805"/>
            <a:chExt cx="9305302" cy="5122828"/>
          </a:xfrm>
        </p:grpSpPr>
        <p:sp>
          <p:nvSpPr>
            <p:cNvPr id="1362" name="Google Shape;1362;p14"/>
            <p:cNvSpPr/>
            <p:nvPr/>
          </p:nvSpPr>
          <p:spPr>
            <a:xfrm>
              <a:off x="-1238155" y="5411805"/>
              <a:ext cx="672035" cy="647059"/>
            </a:xfrm>
            <a:custGeom>
              <a:avLst/>
              <a:gdLst/>
              <a:ahLst/>
              <a:cxnLst/>
              <a:rect l="l" t="t" r="r" b="b"/>
              <a:pathLst>
                <a:path w="14547" h="14548" extrusionOk="0">
                  <a:moveTo>
                    <a:pt x="14374" y="173"/>
                  </a:moveTo>
                  <a:lnTo>
                    <a:pt x="14374" y="14375"/>
                  </a:lnTo>
                  <a:lnTo>
                    <a:pt x="172" y="14375"/>
                  </a:lnTo>
                  <a:lnTo>
                    <a:pt x="172" y="173"/>
                  </a:lnTo>
                  <a:close/>
                  <a:moveTo>
                    <a:pt x="0" y="1"/>
                  </a:moveTo>
                  <a:lnTo>
                    <a:pt x="0" y="14547"/>
                  </a:lnTo>
                  <a:lnTo>
                    <a:pt x="14547" y="14547"/>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14"/>
            <p:cNvSpPr/>
            <p:nvPr/>
          </p:nvSpPr>
          <p:spPr>
            <a:xfrm>
              <a:off x="-574116" y="5411805"/>
              <a:ext cx="672081" cy="647059"/>
            </a:xfrm>
            <a:custGeom>
              <a:avLst/>
              <a:gdLst/>
              <a:ahLst/>
              <a:cxnLst/>
              <a:rect l="l" t="t" r="r" b="b"/>
              <a:pathLst>
                <a:path w="14548" h="14548" extrusionOk="0">
                  <a:moveTo>
                    <a:pt x="14375" y="173"/>
                  </a:moveTo>
                  <a:lnTo>
                    <a:pt x="14375" y="14375"/>
                  </a:lnTo>
                  <a:lnTo>
                    <a:pt x="173" y="14375"/>
                  </a:lnTo>
                  <a:lnTo>
                    <a:pt x="173" y="173"/>
                  </a:lnTo>
                  <a:close/>
                  <a:moveTo>
                    <a:pt x="0" y="1"/>
                  </a:moveTo>
                  <a:lnTo>
                    <a:pt x="0" y="14547"/>
                  </a:lnTo>
                  <a:lnTo>
                    <a:pt x="14547" y="14547"/>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14"/>
            <p:cNvSpPr/>
            <p:nvPr/>
          </p:nvSpPr>
          <p:spPr>
            <a:xfrm>
              <a:off x="89924" y="5411805"/>
              <a:ext cx="672081" cy="647059"/>
            </a:xfrm>
            <a:custGeom>
              <a:avLst/>
              <a:gdLst/>
              <a:ahLst/>
              <a:cxnLst/>
              <a:rect l="l" t="t" r="r" b="b"/>
              <a:pathLst>
                <a:path w="14548" h="14548" extrusionOk="0">
                  <a:moveTo>
                    <a:pt x="14375" y="173"/>
                  </a:moveTo>
                  <a:lnTo>
                    <a:pt x="14375" y="14375"/>
                  </a:lnTo>
                  <a:lnTo>
                    <a:pt x="173" y="14375"/>
                  </a:lnTo>
                  <a:lnTo>
                    <a:pt x="173" y="173"/>
                  </a:lnTo>
                  <a:close/>
                  <a:moveTo>
                    <a:pt x="1" y="1"/>
                  </a:moveTo>
                  <a:lnTo>
                    <a:pt x="1" y="14547"/>
                  </a:lnTo>
                  <a:lnTo>
                    <a:pt x="14548" y="14547"/>
                  </a:lnTo>
                  <a:lnTo>
                    <a:pt x="14548"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14"/>
            <p:cNvSpPr/>
            <p:nvPr/>
          </p:nvSpPr>
          <p:spPr>
            <a:xfrm>
              <a:off x="754010" y="5411805"/>
              <a:ext cx="672081" cy="647059"/>
            </a:xfrm>
            <a:custGeom>
              <a:avLst/>
              <a:gdLst/>
              <a:ahLst/>
              <a:cxnLst/>
              <a:rect l="l" t="t" r="r" b="b"/>
              <a:pathLst>
                <a:path w="14548" h="14548" extrusionOk="0">
                  <a:moveTo>
                    <a:pt x="14375" y="173"/>
                  </a:moveTo>
                  <a:lnTo>
                    <a:pt x="14375" y="14375"/>
                  </a:lnTo>
                  <a:lnTo>
                    <a:pt x="173" y="14375"/>
                  </a:lnTo>
                  <a:lnTo>
                    <a:pt x="173" y="173"/>
                  </a:lnTo>
                  <a:close/>
                  <a:moveTo>
                    <a:pt x="0" y="1"/>
                  </a:moveTo>
                  <a:lnTo>
                    <a:pt x="0" y="14547"/>
                  </a:lnTo>
                  <a:lnTo>
                    <a:pt x="14547" y="14547"/>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14"/>
            <p:cNvSpPr/>
            <p:nvPr/>
          </p:nvSpPr>
          <p:spPr>
            <a:xfrm>
              <a:off x="1418050" y="5411805"/>
              <a:ext cx="672405" cy="647059"/>
            </a:xfrm>
            <a:custGeom>
              <a:avLst/>
              <a:gdLst/>
              <a:ahLst/>
              <a:cxnLst/>
              <a:rect l="l" t="t" r="r" b="b"/>
              <a:pathLst>
                <a:path w="14555" h="14548" extrusionOk="0">
                  <a:moveTo>
                    <a:pt x="14382" y="173"/>
                  </a:moveTo>
                  <a:lnTo>
                    <a:pt x="14382" y="14375"/>
                  </a:lnTo>
                  <a:lnTo>
                    <a:pt x="173" y="14375"/>
                  </a:lnTo>
                  <a:lnTo>
                    <a:pt x="173" y="173"/>
                  </a:lnTo>
                  <a:close/>
                  <a:moveTo>
                    <a:pt x="1" y="1"/>
                  </a:moveTo>
                  <a:lnTo>
                    <a:pt x="1" y="14547"/>
                  </a:lnTo>
                  <a:lnTo>
                    <a:pt x="14554" y="14547"/>
                  </a:lnTo>
                  <a:lnTo>
                    <a:pt x="14554"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14"/>
            <p:cNvSpPr/>
            <p:nvPr/>
          </p:nvSpPr>
          <p:spPr>
            <a:xfrm>
              <a:off x="2082136" y="5411805"/>
              <a:ext cx="672358" cy="647059"/>
            </a:xfrm>
            <a:custGeom>
              <a:avLst/>
              <a:gdLst/>
              <a:ahLst/>
              <a:cxnLst/>
              <a:rect l="l" t="t" r="r" b="b"/>
              <a:pathLst>
                <a:path w="14554" h="14548" extrusionOk="0">
                  <a:moveTo>
                    <a:pt x="14382" y="173"/>
                  </a:moveTo>
                  <a:lnTo>
                    <a:pt x="14382" y="14375"/>
                  </a:lnTo>
                  <a:lnTo>
                    <a:pt x="173" y="14375"/>
                  </a:lnTo>
                  <a:lnTo>
                    <a:pt x="173" y="173"/>
                  </a:lnTo>
                  <a:close/>
                  <a:moveTo>
                    <a:pt x="0" y="1"/>
                  </a:moveTo>
                  <a:lnTo>
                    <a:pt x="0" y="14547"/>
                  </a:lnTo>
                  <a:lnTo>
                    <a:pt x="14554" y="14547"/>
                  </a:lnTo>
                  <a:lnTo>
                    <a:pt x="14554"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14"/>
            <p:cNvSpPr/>
            <p:nvPr/>
          </p:nvSpPr>
          <p:spPr>
            <a:xfrm>
              <a:off x="2746176" y="5411805"/>
              <a:ext cx="672405" cy="647059"/>
            </a:xfrm>
            <a:custGeom>
              <a:avLst/>
              <a:gdLst/>
              <a:ahLst/>
              <a:cxnLst/>
              <a:rect l="l" t="t" r="r" b="b"/>
              <a:pathLst>
                <a:path w="14555" h="14548" extrusionOk="0">
                  <a:moveTo>
                    <a:pt x="14382" y="173"/>
                  </a:moveTo>
                  <a:lnTo>
                    <a:pt x="14382" y="14375"/>
                  </a:lnTo>
                  <a:lnTo>
                    <a:pt x="173" y="14375"/>
                  </a:lnTo>
                  <a:lnTo>
                    <a:pt x="173" y="173"/>
                  </a:lnTo>
                  <a:close/>
                  <a:moveTo>
                    <a:pt x="1" y="1"/>
                  </a:moveTo>
                  <a:lnTo>
                    <a:pt x="1" y="14547"/>
                  </a:lnTo>
                  <a:lnTo>
                    <a:pt x="14554" y="14547"/>
                  </a:lnTo>
                  <a:lnTo>
                    <a:pt x="14554"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14"/>
            <p:cNvSpPr/>
            <p:nvPr/>
          </p:nvSpPr>
          <p:spPr>
            <a:xfrm>
              <a:off x="3410262" y="5411805"/>
              <a:ext cx="672358" cy="647059"/>
            </a:xfrm>
            <a:custGeom>
              <a:avLst/>
              <a:gdLst/>
              <a:ahLst/>
              <a:cxnLst/>
              <a:rect l="l" t="t" r="r" b="b"/>
              <a:pathLst>
                <a:path w="14554" h="14548" extrusionOk="0">
                  <a:moveTo>
                    <a:pt x="14382" y="173"/>
                  </a:moveTo>
                  <a:lnTo>
                    <a:pt x="14382" y="14375"/>
                  </a:lnTo>
                  <a:lnTo>
                    <a:pt x="173" y="14375"/>
                  </a:lnTo>
                  <a:lnTo>
                    <a:pt x="173" y="173"/>
                  </a:lnTo>
                  <a:close/>
                  <a:moveTo>
                    <a:pt x="0" y="1"/>
                  </a:moveTo>
                  <a:lnTo>
                    <a:pt x="0" y="14547"/>
                  </a:lnTo>
                  <a:lnTo>
                    <a:pt x="14554" y="14547"/>
                  </a:lnTo>
                  <a:lnTo>
                    <a:pt x="14554"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14"/>
            <p:cNvSpPr/>
            <p:nvPr/>
          </p:nvSpPr>
          <p:spPr>
            <a:xfrm>
              <a:off x="4074464" y="5411805"/>
              <a:ext cx="672405" cy="647059"/>
            </a:xfrm>
            <a:custGeom>
              <a:avLst/>
              <a:gdLst/>
              <a:ahLst/>
              <a:cxnLst/>
              <a:rect l="l" t="t" r="r" b="b"/>
              <a:pathLst>
                <a:path w="14555" h="14548" extrusionOk="0">
                  <a:moveTo>
                    <a:pt x="14382" y="173"/>
                  </a:moveTo>
                  <a:lnTo>
                    <a:pt x="14382" y="14375"/>
                  </a:lnTo>
                  <a:lnTo>
                    <a:pt x="173" y="14375"/>
                  </a:lnTo>
                  <a:lnTo>
                    <a:pt x="173" y="173"/>
                  </a:lnTo>
                  <a:close/>
                  <a:moveTo>
                    <a:pt x="1" y="1"/>
                  </a:moveTo>
                  <a:lnTo>
                    <a:pt x="1" y="14547"/>
                  </a:lnTo>
                  <a:lnTo>
                    <a:pt x="14554" y="14547"/>
                  </a:lnTo>
                  <a:lnTo>
                    <a:pt x="14554"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14"/>
            <p:cNvSpPr/>
            <p:nvPr/>
          </p:nvSpPr>
          <p:spPr>
            <a:xfrm>
              <a:off x="4738387" y="5411805"/>
              <a:ext cx="672358" cy="647059"/>
            </a:xfrm>
            <a:custGeom>
              <a:avLst/>
              <a:gdLst/>
              <a:ahLst/>
              <a:cxnLst/>
              <a:rect l="l" t="t" r="r" b="b"/>
              <a:pathLst>
                <a:path w="14554" h="14548" extrusionOk="0">
                  <a:moveTo>
                    <a:pt x="14382" y="173"/>
                  </a:moveTo>
                  <a:lnTo>
                    <a:pt x="14382" y="14375"/>
                  </a:lnTo>
                  <a:lnTo>
                    <a:pt x="172" y="14375"/>
                  </a:lnTo>
                  <a:lnTo>
                    <a:pt x="172" y="173"/>
                  </a:lnTo>
                  <a:close/>
                  <a:moveTo>
                    <a:pt x="0" y="1"/>
                  </a:moveTo>
                  <a:lnTo>
                    <a:pt x="0" y="14547"/>
                  </a:lnTo>
                  <a:lnTo>
                    <a:pt x="14554" y="14547"/>
                  </a:lnTo>
                  <a:lnTo>
                    <a:pt x="14554"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14"/>
            <p:cNvSpPr/>
            <p:nvPr/>
          </p:nvSpPr>
          <p:spPr>
            <a:xfrm>
              <a:off x="5402750" y="5411805"/>
              <a:ext cx="672081" cy="647059"/>
            </a:xfrm>
            <a:custGeom>
              <a:avLst/>
              <a:gdLst/>
              <a:ahLst/>
              <a:cxnLst/>
              <a:rect l="l" t="t" r="r" b="b"/>
              <a:pathLst>
                <a:path w="14548" h="14548" extrusionOk="0">
                  <a:moveTo>
                    <a:pt x="14375" y="173"/>
                  </a:moveTo>
                  <a:lnTo>
                    <a:pt x="14375" y="14375"/>
                  </a:lnTo>
                  <a:lnTo>
                    <a:pt x="173" y="14375"/>
                  </a:lnTo>
                  <a:lnTo>
                    <a:pt x="173" y="173"/>
                  </a:lnTo>
                  <a:close/>
                  <a:moveTo>
                    <a:pt x="1" y="1"/>
                  </a:moveTo>
                  <a:lnTo>
                    <a:pt x="1" y="14547"/>
                  </a:lnTo>
                  <a:lnTo>
                    <a:pt x="14547" y="14547"/>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14"/>
            <p:cNvSpPr/>
            <p:nvPr/>
          </p:nvSpPr>
          <p:spPr>
            <a:xfrm>
              <a:off x="6066836" y="5411805"/>
              <a:ext cx="672035" cy="647059"/>
            </a:xfrm>
            <a:custGeom>
              <a:avLst/>
              <a:gdLst/>
              <a:ahLst/>
              <a:cxnLst/>
              <a:rect l="l" t="t" r="r" b="b"/>
              <a:pathLst>
                <a:path w="14547" h="14548" extrusionOk="0">
                  <a:moveTo>
                    <a:pt x="14375" y="173"/>
                  </a:moveTo>
                  <a:lnTo>
                    <a:pt x="14375" y="14375"/>
                  </a:lnTo>
                  <a:lnTo>
                    <a:pt x="172" y="14375"/>
                  </a:lnTo>
                  <a:lnTo>
                    <a:pt x="172" y="173"/>
                  </a:lnTo>
                  <a:close/>
                  <a:moveTo>
                    <a:pt x="0" y="1"/>
                  </a:moveTo>
                  <a:lnTo>
                    <a:pt x="0" y="14547"/>
                  </a:lnTo>
                  <a:lnTo>
                    <a:pt x="14547" y="14547"/>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14"/>
            <p:cNvSpPr/>
            <p:nvPr/>
          </p:nvSpPr>
          <p:spPr>
            <a:xfrm>
              <a:off x="-1238155" y="7969210"/>
              <a:ext cx="672035" cy="647370"/>
            </a:xfrm>
            <a:custGeom>
              <a:avLst/>
              <a:gdLst/>
              <a:ahLst/>
              <a:cxnLst/>
              <a:rect l="l" t="t" r="r" b="b"/>
              <a:pathLst>
                <a:path w="14547" h="14555" extrusionOk="0">
                  <a:moveTo>
                    <a:pt x="14374" y="173"/>
                  </a:moveTo>
                  <a:lnTo>
                    <a:pt x="14374" y="14382"/>
                  </a:lnTo>
                  <a:lnTo>
                    <a:pt x="172" y="14382"/>
                  </a:lnTo>
                  <a:lnTo>
                    <a:pt x="172" y="173"/>
                  </a:lnTo>
                  <a:close/>
                  <a:moveTo>
                    <a:pt x="0" y="1"/>
                  </a:moveTo>
                  <a:lnTo>
                    <a:pt x="0" y="14554"/>
                  </a:lnTo>
                  <a:lnTo>
                    <a:pt x="14547" y="14554"/>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14"/>
            <p:cNvSpPr/>
            <p:nvPr/>
          </p:nvSpPr>
          <p:spPr>
            <a:xfrm>
              <a:off x="-574116" y="7969210"/>
              <a:ext cx="672081" cy="647370"/>
            </a:xfrm>
            <a:custGeom>
              <a:avLst/>
              <a:gdLst/>
              <a:ahLst/>
              <a:cxnLst/>
              <a:rect l="l" t="t" r="r" b="b"/>
              <a:pathLst>
                <a:path w="14548" h="14555" extrusionOk="0">
                  <a:moveTo>
                    <a:pt x="14375" y="173"/>
                  </a:moveTo>
                  <a:lnTo>
                    <a:pt x="14375" y="14382"/>
                  </a:lnTo>
                  <a:lnTo>
                    <a:pt x="173" y="14382"/>
                  </a:lnTo>
                  <a:lnTo>
                    <a:pt x="173" y="173"/>
                  </a:lnTo>
                  <a:close/>
                  <a:moveTo>
                    <a:pt x="0" y="1"/>
                  </a:moveTo>
                  <a:lnTo>
                    <a:pt x="0" y="14554"/>
                  </a:lnTo>
                  <a:lnTo>
                    <a:pt x="14547" y="14554"/>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14"/>
            <p:cNvSpPr/>
            <p:nvPr/>
          </p:nvSpPr>
          <p:spPr>
            <a:xfrm>
              <a:off x="89924" y="7969210"/>
              <a:ext cx="672081" cy="647370"/>
            </a:xfrm>
            <a:custGeom>
              <a:avLst/>
              <a:gdLst/>
              <a:ahLst/>
              <a:cxnLst/>
              <a:rect l="l" t="t" r="r" b="b"/>
              <a:pathLst>
                <a:path w="14548" h="14555" extrusionOk="0">
                  <a:moveTo>
                    <a:pt x="14375" y="173"/>
                  </a:moveTo>
                  <a:lnTo>
                    <a:pt x="14375" y="14382"/>
                  </a:lnTo>
                  <a:lnTo>
                    <a:pt x="173" y="14382"/>
                  </a:lnTo>
                  <a:lnTo>
                    <a:pt x="173" y="173"/>
                  </a:lnTo>
                  <a:close/>
                  <a:moveTo>
                    <a:pt x="1" y="1"/>
                  </a:moveTo>
                  <a:lnTo>
                    <a:pt x="1" y="14554"/>
                  </a:lnTo>
                  <a:lnTo>
                    <a:pt x="14548" y="14554"/>
                  </a:lnTo>
                  <a:lnTo>
                    <a:pt x="14548"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14"/>
            <p:cNvSpPr/>
            <p:nvPr/>
          </p:nvSpPr>
          <p:spPr>
            <a:xfrm>
              <a:off x="754010" y="7969210"/>
              <a:ext cx="672081" cy="647370"/>
            </a:xfrm>
            <a:custGeom>
              <a:avLst/>
              <a:gdLst/>
              <a:ahLst/>
              <a:cxnLst/>
              <a:rect l="l" t="t" r="r" b="b"/>
              <a:pathLst>
                <a:path w="14548" h="14555" extrusionOk="0">
                  <a:moveTo>
                    <a:pt x="14375" y="173"/>
                  </a:moveTo>
                  <a:lnTo>
                    <a:pt x="14375" y="14382"/>
                  </a:lnTo>
                  <a:lnTo>
                    <a:pt x="173" y="14382"/>
                  </a:lnTo>
                  <a:lnTo>
                    <a:pt x="173" y="173"/>
                  </a:lnTo>
                  <a:close/>
                  <a:moveTo>
                    <a:pt x="0" y="1"/>
                  </a:moveTo>
                  <a:lnTo>
                    <a:pt x="0" y="14554"/>
                  </a:lnTo>
                  <a:lnTo>
                    <a:pt x="14547" y="14554"/>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14"/>
            <p:cNvSpPr/>
            <p:nvPr/>
          </p:nvSpPr>
          <p:spPr>
            <a:xfrm>
              <a:off x="1418050" y="7969210"/>
              <a:ext cx="672405" cy="647370"/>
            </a:xfrm>
            <a:custGeom>
              <a:avLst/>
              <a:gdLst/>
              <a:ahLst/>
              <a:cxnLst/>
              <a:rect l="l" t="t" r="r" b="b"/>
              <a:pathLst>
                <a:path w="14555" h="14555" extrusionOk="0">
                  <a:moveTo>
                    <a:pt x="14382" y="173"/>
                  </a:moveTo>
                  <a:lnTo>
                    <a:pt x="14382" y="14382"/>
                  </a:lnTo>
                  <a:lnTo>
                    <a:pt x="173" y="14382"/>
                  </a:lnTo>
                  <a:lnTo>
                    <a:pt x="173" y="173"/>
                  </a:lnTo>
                  <a:close/>
                  <a:moveTo>
                    <a:pt x="1" y="1"/>
                  </a:moveTo>
                  <a:lnTo>
                    <a:pt x="1" y="14554"/>
                  </a:lnTo>
                  <a:lnTo>
                    <a:pt x="14554" y="14554"/>
                  </a:lnTo>
                  <a:lnTo>
                    <a:pt x="14554"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14"/>
            <p:cNvSpPr/>
            <p:nvPr/>
          </p:nvSpPr>
          <p:spPr>
            <a:xfrm>
              <a:off x="2082136" y="7969210"/>
              <a:ext cx="672358" cy="647370"/>
            </a:xfrm>
            <a:custGeom>
              <a:avLst/>
              <a:gdLst/>
              <a:ahLst/>
              <a:cxnLst/>
              <a:rect l="l" t="t" r="r" b="b"/>
              <a:pathLst>
                <a:path w="14554" h="14555" extrusionOk="0">
                  <a:moveTo>
                    <a:pt x="14382" y="173"/>
                  </a:moveTo>
                  <a:lnTo>
                    <a:pt x="14382" y="14382"/>
                  </a:lnTo>
                  <a:lnTo>
                    <a:pt x="173" y="14382"/>
                  </a:lnTo>
                  <a:lnTo>
                    <a:pt x="173" y="173"/>
                  </a:lnTo>
                  <a:close/>
                  <a:moveTo>
                    <a:pt x="0" y="1"/>
                  </a:moveTo>
                  <a:lnTo>
                    <a:pt x="0" y="14554"/>
                  </a:lnTo>
                  <a:lnTo>
                    <a:pt x="14554" y="14554"/>
                  </a:lnTo>
                  <a:lnTo>
                    <a:pt x="14554"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14"/>
            <p:cNvSpPr/>
            <p:nvPr/>
          </p:nvSpPr>
          <p:spPr>
            <a:xfrm>
              <a:off x="2746176" y="7969210"/>
              <a:ext cx="672405" cy="647370"/>
            </a:xfrm>
            <a:custGeom>
              <a:avLst/>
              <a:gdLst/>
              <a:ahLst/>
              <a:cxnLst/>
              <a:rect l="l" t="t" r="r" b="b"/>
              <a:pathLst>
                <a:path w="14555" h="14555" extrusionOk="0">
                  <a:moveTo>
                    <a:pt x="14382" y="173"/>
                  </a:moveTo>
                  <a:lnTo>
                    <a:pt x="14382" y="14382"/>
                  </a:lnTo>
                  <a:lnTo>
                    <a:pt x="173" y="14382"/>
                  </a:lnTo>
                  <a:lnTo>
                    <a:pt x="173" y="173"/>
                  </a:lnTo>
                  <a:close/>
                  <a:moveTo>
                    <a:pt x="1" y="1"/>
                  </a:moveTo>
                  <a:lnTo>
                    <a:pt x="1" y="14554"/>
                  </a:lnTo>
                  <a:lnTo>
                    <a:pt x="14554" y="14554"/>
                  </a:lnTo>
                  <a:lnTo>
                    <a:pt x="14554"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14"/>
            <p:cNvSpPr/>
            <p:nvPr/>
          </p:nvSpPr>
          <p:spPr>
            <a:xfrm>
              <a:off x="3410262" y="7969210"/>
              <a:ext cx="672358" cy="647370"/>
            </a:xfrm>
            <a:custGeom>
              <a:avLst/>
              <a:gdLst/>
              <a:ahLst/>
              <a:cxnLst/>
              <a:rect l="l" t="t" r="r" b="b"/>
              <a:pathLst>
                <a:path w="14554" h="14555" extrusionOk="0">
                  <a:moveTo>
                    <a:pt x="14382" y="173"/>
                  </a:moveTo>
                  <a:lnTo>
                    <a:pt x="14382" y="14382"/>
                  </a:lnTo>
                  <a:lnTo>
                    <a:pt x="173" y="14382"/>
                  </a:lnTo>
                  <a:lnTo>
                    <a:pt x="173" y="173"/>
                  </a:lnTo>
                  <a:close/>
                  <a:moveTo>
                    <a:pt x="0" y="1"/>
                  </a:moveTo>
                  <a:lnTo>
                    <a:pt x="0" y="14554"/>
                  </a:lnTo>
                  <a:lnTo>
                    <a:pt x="14554" y="14554"/>
                  </a:lnTo>
                  <a:lnTo>
                    <a:pt x="14554"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14"/>
            <p:cNvSpPr/>
            <p:nvPr/>
          </p:nvSpPr>
          <p:spPr>
            <a:xfrm>
              <a:off x="4074301" y="7969210"/>
              <a:ext cx="672405" cy="647370"/>
            </a:xfrm>
            <a:custGeom>
              <a:avLst/>
              <a:gdLst/>
              <a:ahLst/>
              <a:cxnLst/>
              <a:rect l="l" t="t" r="r" b="b"/>
              <a:pathLst>
                <a:path w="14555" h="14555" extrusionOk="0">
                  <a:moveTo>
                    <a:pt x="14382" y="173"/>
                  </a:moveTo>
                  <a:lnTo>
                    <a:pt x="14382" y="14382"/>
                  </a:lnTo>
                  <a:lnTo>
                    <a:pt x="173" y="14382"/>
                  </a:lnTo>
                  <a:lnTo>
                    <a:pt x="173" y="173"/>
                  </a:lnTo>
                  <a:close/>
                  <a:moveTo>
                    <a:pt x="1" y="1"/>
                  </a:moveTo>
                  <a:lnTo>
                    <a:pt x="1" y="14554"/>
                  </a:lnTo>
                  <a:lnTo>
                    <a:pt x="14554" y="14554"/>
                  </a:lnTo>
                  <a:lnTo>
                    <a:pt x="14554"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14"/>
            <p:cNvSpPr/>
            <p:nvPr/>
          </p:nvSpPr>
          <p:spPr>
            <a:xfrm>
              <a:off x="4738387" y="7969210"/>
              <a:ext cx="672358" cy="647370"/>
            </a:xfrm>
            <a:custGeom>
              <a:avLst/>
              <a:gdLst/>
              <a:ahLst/>
              <a:cxnLst/>
              <a:rect l="l" t="t" r="r" b="b"/>
              <a:pathLst>
                <a:path w="14554" h="14555" extrusionOk="0">
                  <a:moveTo>
                    <a:pt x="14382" y="173"/>
                  </a:moveTo>
                  <a:lnTo>
                    <a:pt x="14382" y="14382"/>
                  </a:lnTo>
                  <a:lnTo>
                    <a:pt x="172" y="14382"/>
                  </a:lnTo>
                  <a:lnTo>
                    <a:pt x="172" y="173"/>
                  </a:lnTo>
                  <a:close/>
                  <a:moveTo>
                    <a:pt x="0" y="1"/>
                  </a:moveTo>
                  <a:lnTo>
                    <a:pt x="0" y="14554"/>
                  </a:lnTo>
                  <a:lnTo>
                    <a:pt x="14554" y="14554"/>
                  </a:lnTo>
                  <a:lnTo>
                    <a:pt x="14554"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14"/>
            <p:cNvSpPr/>
            <p:nvPr/>
          </p:nvSpPr>
          <p:spPr>
            <a:xfrm>
              <a:off x="5402750" y="7969210"/>
              <a:ext cx="672081" cy="647370"/>
            </a:xfrm>
            <a:custGeom>
              <a:avLst/>
              <a:gdLst/>
              <a:ahLst/>
              <a:cxnLst/>
              <a:rect l="l" t="t" r="r" b="b"/>
              <a:pathLst>
                <a:path w="14548" h="14555" extrusionOk="0">
                  <a:moveTo>
                    <a:pt x="14375" y="173"/>
                  </a:moveTo>
                  <a:lnTo>
                    <a:pt x="14375" y="14382"/>
                  </a:lnTo>
                  <a:lnTo>
                    <a:pt x="173" y="14382"/>
                  </a:lnTo>
                  <a:lnTo>
                    <a:pt x="173" y="173"/>
                  </a:lnTo>
                  <a:close/>
                  <a:moveTo>
                    <a:pt x="1" y="1"/>
                  </a:moveTo>
                  <a:lnTo>
                    <a:pt x="1" y="14554"/>
                  </a:lnTo>
                  <a:lnTo>
                    <a:pt x="14547" y="14554"/>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14"/>
            <p:cNvSpPr/>
            <p:nvPr/>
          </p:nvSpPr>
          <p:spPr>
            <a:xfrm>
              <a:off x="6066836" y="7969210"/>
              <a:ext cx="672035" cy="647370"/>
            </a:xfrm>
            <a:custGeom>
              <a:avLst/>
              <a:gdLst/>
              <a:ahLst/>
              <a:cxnLst/>
              <a:rect l="l" t="t" r="r" b="b"/>
              <a:pathLst>
                <a:path w="14547" h="14555" extrusionOk="0">
                  <a:moveTo>
                    <a:pt x="14375" y="173"/>
                  </a:moveTo>
                  <a:lnTo>
                    <a:pt x="14375" y="14382"/>
                  </a:lnTo>
                  <a:lnTo>
                    <a:pt x="172" y="14382"/>
                  </a:lnTo>
                  <a:lnTo>
                    <a:pt x="172" y="173"/>
                  </a:lnTo>
                  <a:close/>
                  <a:moveTo>
                    <a:pt x="0" y="1"/>
                  </a:moveTo>
                  <a:lnTo>
                    <a:pt x="0" y="14554"/>
                  </a:lnTo>
                  <a:lnTo>
                    <a:pt x="14547" y="14554"/>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14"/>
            <p:cNvSpPr/>
            <p:nvPr/>
          </p:nvSpPr>
          <p:spPr>
            <a:xfrm>
              <a:off x="-1238155" y="6051178"/>
              <a:ext cx="672035" cy="647014"/>
            </a:xfrm>
            <a:custGeom>
              <a:avLst/>
              <a:gdLst/>
              <a:ahLst/>
              <a:cxnLst/>
              <a:rect l="l" t="t" r="r" b="b"/>
              <a:pathLst>
                <a:path w="14547" h="14547" extrusionOk="0">
                  <a:moveTo>
                    <a:pt x="14374" y="172"/>
                  </a:moveTo>
                  <a:lnTo>
                    <a:pt x="14374" y="14375"/>
                  </a:lnTo>
                  <a:lnTo>
                    <a:pt x="172" y="14375"/>
                  </a:lnTo>
                  <a:lnTo>
                    <a:pt x="172" y="172"/>
                  </a:lnTo>
                  <a:close/>
                  <a:moveTo>
                    <a:pt x="0" y="0"/>
                  </a:moveTo>
                  <a:lnTo>
                    <a:pt x="0" y="14547"/>
                  </a:lnTo>
                  <a:lnTo>
                    <a:pt x="14547" y="14547"/>
                  </a:lnTo>
                  <a:lnTo>
                    <a:pt x="14547"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14"/>
            <p:cNvSpPr/>
            <p:nvPr/>
          </p:nvSpPr>
          <p:spPr>
            <a:xfrm>
              <a:off x="-574116" y="6051178"/>
              <a:ext cx="672081" cy="647014"/>
            </a:xfrm>
            <a:custGeom>
              <a:avLst/>
              <a:gdLst/>
              <a:ahLst/>
              <a:cxnLst/>
              <a:rect l="l" t="t" r="r" b="b"/>
              <a:pathLst>
                <a:path w="14548" h="14547" extrusionOk="0">
                  <a:moveTo>
                    <a:pt x="14375" y="172"/>
                  </a:moveTo>
                  <a:lnTo>
                    <a:pt x="14375" y="14375"/>
                  </a:lnTo>
                  <a:lnTo>
                    <a:pt x="173" y="14375"/>
                  </a:lnTo>
                  <a:lnTo>
                    <a:pt x="173" y="172"/>
                  </a:lnTo>
                  <a:close/>
                  <a:moveTo>
                    <a:pt x="0" y="0"/>
                  </a:moveTo>
                  <a:lnTo>
                    <a:pt x="0" y="14547"/>
                  </a:lnTo>
                  <a:lnTo>
                    <a:pt x="14547" y="14547"/>
                  </a:lnTo>
                  <a:lnTo>
                    <a:pt x="14547"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14"/>
            <p:cNvSpPr/>
            <p:nvPr/>
          </p:nvSpPr>
          <p:spPr>
            <a:xfrm>
              <a:off x="89924" y="6051178"/>
              <a:ext cx="672081" cy="647014"/>
            </a:xfrm>
            <a:custGeom>
              <a:avLst/>
              <a:gdLst/>
              <a:ahLst/>
              <a:cxnLst/>
              <a:rect l="l" t="t" r="r" b="b"/>
              <a:pathLst>
                <a:path w="14548" h="14547" extrusionOk="0">
                  <a:moveTo>
                    <a:pt x="14375" y="172"/>
                  </a:moveTo>
                  <a:lnTo>
                    <a:pt x="14375" y="14375"/>
                  </a:lnTo>
                  <a:lnTo>
                    <a:pt x="173" y="14375"/>
                  </a:lnTo>
                  <a:lnTo>
                    <a:pt x="173" y="172"/>
                  </a:lnTo>
                  <a:close/>
                  <a:moveTo>
                    <a:pt x="1" y="0"/>
                  </a:moveTo>
                  <a:lnTo>
                    <a:pt x="1" y="14547"/>
                  </a:lnTo>
                  <a:lnTo>
                    <a:pt x="14548" y="14547"/>
                  </a:lnTo>
                  <a:lnTo>
                    <a:pt x="14548"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14"/>
            <p:cNvSpPr/>
            <p:nvPr/>
          </p:nvSpPr>
          <p:spPr>
            <a:xfrm>
              <a:off x="754010" y="6051178"/>
              <a:ext cx="672081" cy="647014"/>
            </a:xfrm>
            <a:custGeom>
              <a:avLst/>
              <a:gdLst/>
              <a:ahLst/>
              <a:cxnLst/>
              <a:rect l="l" t="t" r="r" b="b"/>
              <a:pathLst>
                <a:path w="14548" h="14547" extrusionOk="0">
                  <a:moveTo>
                    <a:pt x="14375" y="172"/>
                  </a:moveTo>
                  <a:lnTo>
                    <a:pt x="14375" y="14375"/>
                  </a:lnTo>
                  <a:lnTo>
                    <a:pt x="173" y="14375"/>
                  </a:lnTo>
                  <a:lnTo>
                    <a:pt x="173" y="172"/>
                  </a:lnTo>
                  <a:close/>
                  <a:moveTo>
                    <a:pt x="0" y="0"/>
                  </a:moveTo>
                  <a:lnTo>
                    <a:pt x="0" y="14547"/>
                  </a:lnTo>
                  <a:lnTo>
                    <a:pt x="14547" y="14547"/>
                  </a:lnTo>
                  <a:lnTo>
                    <a:pt x="14547"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14"/>
            <p:cNvSpPr/>
            <p:nvPr/>
          </p:nvSpPr>
          <p:spPr>
            <a:xfrm>
              <a:off x="1418050" y="6051178"/>
              <a:ext cx="672405" cy="647014"/>
            </a:xfrm>
            <a:custGeom>
              <a:avLst/>
              <a:gdLst/>
              <a:ahLst/>
              <a:cxnLst/>
              <a:rect l="l" t="t" r="r" b="b"/>
              <a:pathLst>
                <a:path w="14555" h="14547" extrusionOk="0">
                  <a:moveTo>
                    <a:pt x="14382" y="172"/>
                  </a:moveTo>
                  <a:lnTo>
                    <a:pt x="14382" y="14375"/>
                  </a:lnTo>
                  <a:lnTo>
                    <a:pt x="173" y="14375"/>
                  </a:lnTo>
                  <a:lnTo>
                    <a:pt x="173" y="172"/>
                  </a:lnTo>
                  <a:close/>
                  <a:moveTo>
                    <a:pt x="1" y="0"/>
                  </a:moveTo>
                  <a:lnTo>
                    <a:pt x="1" y="14547"/>
                  </a:lnTo>
                  <a:lnTo>
                    <a:pt x="14554" y="14547"/>
                  </a:lnTo>
                  <a:lnTo>
                    <a:pt x="14554"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14"/>
            <p:cNvSpPr/>
            <p:nvPr/>
          </p:nvSpPr>
          <p:spPr>
            <a:xfrm>
              <a:off x="2082136" y="6051178"/>
              <a:ext cx="672358" cy="647014"/>
            </a:xfrm>
            <a:custGeom>
              <a:avLst/>
              <a:gdLst/>
              <a:ahLst/>
              <a:cxnLst/>
              <a:rect l="l" t="t" r="r" b="b"/>
              <a:pathLst>
                <a:path w="14554" h="14547" extrusionOk="0">
                  <a:moveTo>
                    <a:pt x="14382" y="172"/>
                  </a:moveTo>
                  <a:lnTo>
                    <a:pt x="14382" y="14375"/>
                  </a:lnTo>
                  <a:lnTo>
                    <a:pt x="173" y="14375"/>
                  </a:lnTo>
                  <a:lnTo>
                    <a:pt x="173" y="172"/>
                  </a:lnTo>
                  <a:close/>
                  <a:moveTo>
                    <a:pt x="0" y="0"/>
                  </a:moveTo>
                  <a:lnTo>
                    <a:pt x="0" y="14547"/>
                  </a:lnTo>
                  <a:lnTo>
                    <a:pt x="14554" y="14547"/>
                  </a:lnTo>
                  <a:lnTo>
                    <a:pt x="14554"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14"/>
            <p:cNvSpPr/>
            <p:nvPr/>
          </p:nvSpPr>
          <p:spPr>
            <a:xfrm>
              <a:off x="2746176" y="6051178"/>
              <a:ext cx="672405" cy="647014"/>
            </a:xfrm>
            <a:custGeom>
              <a:avLst/>
              <a:gdLst/>
              <a:ahLst/>
              <a:cxnLst/>
              <a:rect l="l" t="t" r="r" b="b"/>
              <a:pathLst>
                <a:path w="14555" h="14547" extrusionOk="0">
                  <a:moveTo>
                    <a:pt x="14382" y="172"/>
                  </a:moveTo>
                  <a:lnTo>
                    <a:pt x="14382" y="14375"/>
                  </a:lnTo>
                  <a:lnTo>
                    <a:pt x="173" y="14375"/>
                  </a:lnTo>
                  <a:lnTo>
                    <a:pt x="173" y="172"/>
                  </a:lnTo>
                  <a:close/>
                  <a:moveTo>
                    <a:pt x="1" y="0"/>
                  </a:moveTo>
                  <a:lnTo>
                    <a:pt x="1" y="14547"/>
                  </a:lnTo>
                  <a:lnTo>
                    <a:pt x="14554" y="14547"/>
                  </a:lnTo>
                  <a:lnTo>
                    <a:pt x="14554"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14"/>
            <p:cNvSpPr/>
            <p:nvPr/>
          </p:nvSpPr>
          <p:spPr>
            <a:xfrm>
              <a:off x="3410262" y="6051178"/>
              <a:ext cx="672358" cy="647014"/>
            </a:xfrm>
            <a:custGeom>
              <a:avLst/>
              <a:gdLst/>
              <a:ahLst/>
              <a:cxnLst/>
              <a:rect l="l" t="t" r="r" b="b"/>
              <a:pathLst>
                <a:path w="14554" h="14547" extrusionOk="0">
                  <a:moveTo>
                    <a:pt x="14382" y="172"/>
                  </a:moveTo>
                  <a:lnTo>
                    <a:pt x="14382" y="14375"/>
                  </a:lnTo>
                  <a:lnTo>
                    <a:pt x="173" y="14375"/>
                  </a:lnTo>
                  <a:lnTo>
                    <a:pt x="173" y="172"/>
                  </a:lnTo>
                  <a:close/>
                  <a:moveTo>
                    <a:pt x="0" y="0"/>
                  </a:moveTo>
                  <a:lnTo>
                    <a:pt x="0" y="14547"/>
                  </a:lnTo>
                  <a:lnTo>
                    <a:pt x="14554" y="14547"/>
                  </a:lnTo>
                  <a:lnTo>
                    <a:pt x="14554"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14"/>
            <p:cNvSpPr/>
            <p:nvPr/>
          </p:nvSpPr>
          <p:spPr>
            <a:xfrm>
              <a:off x="4074301" y="6051178"/>
              <a:ext cx="672405" cy="647014"/>
            </a:xfrm>
            <a:custGeom>
              <a:avLst/>
              <a:gdLst/>
              <a:ahLst/>
              <a:cxnLst/>
              <a:rect l="l" t="t" r="r" b="b"/>
              <a:pathLst>
                <a:path w="14555" h="14547" extrusionOk="0">
                  <a:moveTo>
                    <a:pt x="14382" y="172"/>
                  </a:moveTo>
                  <a:lnTo>
                    <a:pt x="14382" y="14375"/>
                  </a:lnTo>
                  <a:lnTo>
                    <a:pt x="173" y="14375"/>
                  </a:lnTo>
                  <a:lnTo>
                    <a:pt x="173" y="172"/>
                  </a:lnTo>
                  <a:close/>
                  <a:moveTo>
                    <a:pt x="1" y="0"/>
                  </a:moveTo>
                  <a:lnTo>
                    <a:pt x="1" y="14547"/>
                  </a:lnTo>
                  <a:lnTo>
                    <a:pt x="14554" y="14547"/>
                  </a:lnTo>
                  <a:lnTo>
                    <a:pt x="14554"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14"/>
            <p:cNvSpPr/>
            <p:nvPr/>
          </p:nvSpPr>
          <p:spPr>
            <a:xfrm>
              <a:off x="4738387" y="6051178"/>
              <a:ext cx="672358" cy="647014"/>
            </a:xfrm>
            <a:custGeom>
              <a:avLst/>
              <a:gdLst/>
              <a:ahLst/>
              <a:cxnLst/>
              <a:rect l="l" t="t" r="r" b="b"/>
              <a:pathLst>
                <a:path w="14554" h="14547" extrusionOk="0">
                  <a:moveTo>
                    <a:pt x="14382" y="172"/>
                  </a:moveTo>
                  <a:lnTo>
                    <a:pt x="14382" y="14375"/>
                  </a:lnTo>
                  <a:lnTo>
                    <a:pt x="172" y="14375"/>
                  </a:lnTo>
                  <a:lnTo>
                    <a:pt x="172" y="172"/>
                  </a:lnTo>
                  <a:close/>
                  <a:moveTo>
                    <a:pt x="0" y="0"/>
                  </a:moveTo>
                  <a:lnTo>
                    <a:pt x="0" y="14547"/>
                  </a:lnTo>
                  <a:lnTo>
                    <a:pt x="14554" y="14547"/>
                  </a:lnTo>
                  <a:lnTo>
                    <a:pt x="14554"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14"/>
            <p:cNvSpPr/>
            <p:nvPr/>
          </p:nvSpPr>
          <p:spPr>
            <a:xfrm>
              <a:off x="5402750" y="6051178"/>
              <a:ext cx="672081" cy="647014"/>
            </a:xfrm>
            <a:custGeom>
              <a:avLst/>
              <a:gdLst/>
              <a:ahLst/>
              <a:cxnLst/>
              <a:rect l="l" t="t" r="r" b="b"/>
              <a:pathLst>
                <a:path w="14548" h="14547" extrusionOk="0">
                  <a:moveTo>
                    <a:pt x="14375" y="172"/>
                  </a:moveTo>
                  <a:lnTo>
                    <a:pt x="14375" y="14375"/>
                  </a:lnTo>
                  <a:lnTo>
                    <a:pt x="173" y="14375"/>
                  </a:lnTo>
                  <a:lnTo>
                    <a:pt x="173" y="172"/>
                  </a:lnTo>
                  <a:close/>
                  <a:moveTo>
                    <a:pt x="1" y="0"/>
                  </a:moveTo>
                  <a:lnTo>
                    <a:pt x="1" y="14547"/>
                  </a:lnTo>
                  <a:lnTo>
                    <a:pt x="14547" y="14547"/>
                  </a:lnTo>
                  <a:lnTo>
                    <a:pt x="14547"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14"/>
            <p:cNvSpPr/>
            <p:nvPr/>
          </p:nvSpPr>
          <p:spPr>
            <a:xfrm>
              <a:off x="6066836" y="6051178"/>
              <a:ext cx="672035" cy="647014"/>
            </a:xfrm>
            <a:custGeom>
              <a:avLst/>
              <a:gdLst/>
              <a:ahLst/>
              <a:cxnLst/>
              <a:rect l="l" t="t" r="r" b="b"/>
              <a:pathLst>
                <a:path w="14547" h="14547" extrusionOk="0">
                  <a:moveTo>
                    <a:pt x="14375" y="172"/>
                  </a:moveTo>
                  <a:lnTo>
                    <a:pt x="14375" y="14375"/>
                  </a:lnTo>
                  <a:lnTo>
                    <a:pt x="172" y="14375"/>
                  </a:lnTo>
                  <a:lnTo>
                    <a:pt x="172" y="172"/>
                  </a:lnTo>
                  <a:close/>
                  <a:moveTo>
                    <a:pt x="0" y="0"/>
                  </a:moveTo>
                  <a:lnTo>
                    <a:pt x="0" y="14547"/>
                  </a:lnTo>
                  <a:lnTo>
                    <a:pt x="14547" y="14547"/>
                  </a:lnTo>
                  <a:lnTo>
                    <a:pt x="14547"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14"/>
            <p:cNvSpPr/>
            <p:nvPr/>
          </p:nvSpPr>
          <p:spPr>
            <a:xfrm>
              <a:off x="-1238155" y="6690508"/>
              <a:ext cx="672035" cy="647059"/>
            </a:xfrm>
            <a:custGeom>
              <a:avLst/>
              <a:gdLst/>
              <a:ahLst/>
              <a:cxnLst/>
              <a:rect l="l" t="t" r="r" b="b"/>
              <a:pathLst>
                <a:path w="14547" h="14548" extrusionOk="0">
                  <a:moveTo>
                    <a:pt x="14374" y="173"/>
                  </a:moveTo>
                  <a:lnTo>
                    <a:pt x="14374" y="14375"/>
                  </a:lnTo>
                  <a:lnTo>
                    <a:pt x="172" y="14375"/>
                  </a:lnTo>
                  <a:lnTo>
                    <a:pt x="172" y="173"/>
                  </a:lnTo>
                  <a:close/>
                  <a:moveTo>
                    <a:pt x="0" y="1"/>
                  </a:moveTo>
                  <a:lnTo>
                    <a:pt x="0" y="14547"/>
                  </a:lnTo>
                  <a:lnTo>
                    <a:pt x="14547" y="14547"/>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14"/>
            <p:cNvSpPr/>
            <p:nvPr/>
          </p:nvSpPr>
          <p:spPr>
            <a:xfrm>
              <a:off x="-574116" y="6690508"/>
              <a:ext cx="672081" cy="647059"/>
            </a:xfrm>
            <a:custGeom>
              <a:avLst/>
              <a:gdLst/>
              <a:ahLst/>
              <a:cxnLst/>
              <a:rect l="l" t="t" r="r" b="b"/>
              <a:pathLst>
                <a:path w="14548" h="14548" extrusionOk="0">
                  <a:moveTo>
                    <a:pt x="14375" y="173"/>
                  </a:moveTo>
                  <a:lnTo>
                    <a:pt x="14375" y="14375"/>
                  </a:lnTo>
                  <a:lnTo>
                    <a:pt x="173" y="14375"/>
                  </a:lnTo>
                  <a:lnTo>
                    <a:pt x="173" y="173"/>
                  </a:lnTo>
                  <a:close/>
                  <a:moveTo>
                    <a:pt x="0" y="1"/>
                  </a:moveTo>
                  <a:lnTo>
                    <a:pt x="0" y="14547"/>
                  </a:lnTo>
                  <a:lnTo>
                    <a:pt x="14547" y="14547"/>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14"/>
            <p:cNvSpPr/>
            <p:nvPr/>
          </p:nvSpPr>
          <p:spPr>
            <a:xfrm>
              <a:off x="89924" y="6690508"/>
              <a:ext cx="672081" cy="647059"/>
            </a:xfrm>
            <a:custGeom>
              <a:avLst/>
              <a:gdLst/>
              <a:ahLst/>
              <a:cxnLst/>
              <a:rect l="l" t="t" r="r" b="b"/>
              <a:pathLst>
                <a:path w="14548" h="14548" extrusionOk="0">
                  <a:moveTo>
                    <a:pt x="14375" y="173"/>
                  </a:moveTo>
                  <a:lnTo>
                    <a:pt x="14375" y="14375"/>
                  </a:lnTo>
                  <a:lnTo>
                    <a:pt x="173" y="14375"/>
                  </a:lnTo>
                  <a:lnTo>
                    <a:pt x="173" y="173"/>
                  </a:lnTo>
                  <a:close/>
                  <a:moveTo>
                    <a:pt x="1" y="1"/>
                  </a:moveTo>
                  <a:lnTo>
                    <a:pt x="1" y="14547"/>
                  </a:lnTo>
                  <a:lnTo>
                    <a:pt x="14548" y="14547"/>
                  </a:lnTo>
                  <a:lnTo>
                    <a:pt x="14548"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14"/>
            <p:cNvSpPr/>
            <p:nvPr/>
          </p:nvSpPr>
          <p:spPr>
            <a:xfrm>
              <a:off x="754010" y="6690508"/>
              <a:ext cx="672081" cy="647059"/>
            </a:xfrm>
            <a:custGeom>
              <a:avLst/>
              <a:gdLst/>
              <a:ahLst/>
              <a:cxnLst/>
              <a:rect l="l" t="t" r="r" b="b"/>
              <a:pathLst>
                <a:path w="14548" h="14548" extrusionOk="0">
                  <a:moveTo>
                    <a:pt x="14375" y="173"/>
                  </a:moveTo>
                  <a:lnTo>
                    <a:pt x="14375" y="14375"/>
                  </a:lnTo>
                  <a:lnTo>
                    <a:pt x="173" y="14375"/>
                  </a:lnTo>
                  <a:lnTo>
                    <a:pt x="173" y="173"/>
                  </a:lnTo>
                  <a:close/>
                  <a:moveTo>
                    <a:pt x="0" y="1"/>
                  </a:moveTo>
                  <a:lnTo>
                    <a:pt x="0" y="14547"/>
                  </a:lnTo>
                  <a:lnTo>
                    <a:pt x="14547" y="14547"/>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14"/>
            <p:cNvSpPr/>
            <p:nvPr/>
          </p:nvSpPr>
          <p:spPr>
            <a:xfrm>
              <a:off x="1418050" y="6690508"/>
              <a:ext cx="672405" cy="647059"/>
            </a:xfrm>
            <a:custGeom>
              <a:avLst/>
              <a:gdLst/>
              <a:ahLst/>
              <a:cxnLst/>
              <a:rect l="l" t="t" r="r" b="b"/>
              <a:pathLst>
                <a:path w="14555" h="14548" extrusionOk="0">
                  <a:moveTo>
                    <a:pt x="14382" y="173"/>
                  </a:moveTo>
                  <a:lnTo>
                    <a:pt x="14382" y="14375"/>
                  </a:lnTo>
                  <a:lnTo>
                    <a:pt x="173" y="14375"/>
                  </a:lnTo>
                  <a:lnTo>
                    <a:pt x="173" y="173"/>
                  </a:lnTo>
                  <a:close/>
                  <a:moveTo>
                    <a:pt x="1" y="1"/>
                  </a:moveTo>
                  <a:lnTo>
                    <a:pt x="1" y="14547"/>
                  </a:lnTo>
                  <a:lnTo>
                    <a:pt x="14554" y="14547"/>
                  </a:lnTo>
                  <a:lnTo>
                    <a:pt x="14554"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14"/>
            <p:cNvSpPr/>
            <p:nvPr/>
          </p:nvSpPr>
          <p:spPr>
            <a:xfrm>
              <a:off x="2082136" y="6690508"/>
              <a:ext cx="672358" cy="647059"/>
            </a:xfrm>
            <a:custGeom>
              <a:avLst/>
              <a:gdLst/>
              <a:ahLst/>
              <a:cxnLst/>
              <a:rect l="l" t="t" r="r" b="b"/>
              <a:pathLst>
                <a:path w="14554" h="14548" extrusionOk="0">
                  <a:moveTo>
                    <a:pt x="14382" y="173"/>
                  </a:moveTo>
                  <a:lnTo>
                    <a:pt x="14382" y="14375"/>
                  </a:lnTo>
                  <a:lnTo>
                    <a:pt x="173" y="14375"/>
                  </a:lnTo>
                  <a:lnTo>
                    <a:pt x="173" y="173"/>
                  </a:lnTo>
                  <a:close/>
                  <a:moveTo>
                    <a:pt x="0" y="1"/>
                  </a:moveTo>
                  <a:lnTo>
                    <a:pt x="0" y="14547"/>
                  </a:lnTo>
                  <a:lnTo>
                    <a:pt x="14554" y="14547"/>
                  </a:lnTo>
                  <a:lnTo>
                    <a:pt x="14554"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14"/>
            <p:cNvSpPr/>
            <p:nvPr/>
          </p:nvSpPr>
          <p:spPr>
            <a:xfrm>
              <a:off x="2746176" y="6690508"/>
              <a:ext cx="672405" cy="647059"/>
            </a:xfrm>
            <a:custGeom>
              <a:avLst/>
              <a:gdLst/>
              <a:ahLst/>
              <a:cxnLst/>
              <a:rect l="l" t="t" r="r" b="b"/>
              <a:pathLst>
                <a:path w="14555" h="14548" extrusionOk="0">
                  <a:moveTo>
                    <a:pt x="14382" y="173"/>
                  </a:moveTo>
                  <a:lnTo>
                    <a:pt x="14382" y="14375"/>
                  </a:lnTo>
                  <a:lnTo>
                    <a:pt x="173" y="14375"/>
                  </a:lnTo>
                  <a:lnTo>
                    <a:pt x="173" y="173"/>
                  </a:lnTo>
                  <a:close/>
                  <a:moveTo>
                    <a:pt x="1" y="1"/>
                  </a:moveTo>
                  <a:lnTo>
                    <a:pt x="1" y="14547"/>
                  </a:lnTo>
                  <a:lnTo>
                    <a:pt x="14554" y="14547"/>
                  </a:lnTo>
                  <a:lnTo>
                    <a:pt x="14554"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14"/>
            <p:cNvSpPr/>
            <p:nvPr/>
          </p:nvSpPr>
          <p:spPr>
            <a:xfrm>
              <a:off x="3410262" y="6690508"/>
              <a:ext cx="672358" cy="647059"/>
            </a:xfrm>
            <a:custGeom>
              <a:avLst/>
              <a:gdLst/>
              <a:ahLst/>
              <a:cxnLst/>
              <a:rect l="l" t="t" r="r" b="b"/>
              <a:pathLst>
                <a:path w="14554" h="14548" extrusionOk="0">
                  <a:moveTo>
                    <a:pt x="14382" y="173"/>
                  </a:moveTo>
                  <a:lnTo>
                    <a:pt x="14382" y="14375"/>
                  </a:lnTo>
                  <a:lnTo>
                    <a:pt x="173" y="14375"/>
                  </a:lnTo>
                  <a:lnTo>
                    <a:pt x="173" y="173"/>
                  </a:lnTo>
                  <a:close/>
                  <a:moveTo>
                    <a:pt x="0" y="1"/>
                  </a:moveTo>
                  <a:lnTo>
                    <a:pt x="0" y="14547"/>
                  </a:lnTo>
                  <a:lnTo>
                    <a:pt x="14554" y="14547"/>
                  </a:lnTo>
                  <a:lnTo>
                    <a:pt x="14554"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14"/>
            <p:cNvSpPr/>
            <p:nvPr/>
          </p:nvSpPr>
          <p:spPr>
            <a:xfrm>
              <a:off x="4074301" y="6690508"/>
              <a:ext cx="672405" cy="647059"/>
            </a:xfrm>
            <a:custGeom>
              <a:avLst/>
              <a:gdLst/>
              <a:ahLst/>
              <a:cxnLst/>
              <a:rect l="l" t="t" r="r" b="b"/>
              <a:pathLst>
                <a:path w="14555" h="14548" extrusionOk="0">
                  <a:moveTo>
                    <a:pt x="14382" y="173"/>
                  </a:moveTo>
                  <a:lnTo>
                    <a:pt x="14382" y="14375"/>
                  </a:lnTo>
                  <a:lnTo>
                    <a:pt x="173" y="14375"/>
                  </a:lnTo>
                  <a:lnTo>
                    <a:pt x="173" y="173"/>
                  </a:lnTo>
                  <a:close/>
                  <a:moveTo>
                    <a:pt x="1" y="1"/>
                  </a:moveTo>
                  <a:lnTo>
                    <a:pt x="1" y="14547"/>
                  </a:lnTo>
                  <a:lnTo>
                    <a:pt x="14554" y="14547"/>
                  </a:lnTo>
                  <a:lnTo>
                    <a:pt x="14554"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14"/>
            <p:cNvSpPr/>
            <p:nvPr/>
          </p:nvSpPr>
          <p:spPr>
            <a:xfrm>
              <a:off x="4738387" y="6690508"/>
              <a:ext cx="672358" cy="647059"/>
            </a:xfrm>
            <a:custGeom>
              <a:avLst/>
              <a:gdLst/>
              <a:ahLst/>
              <a:cxnLst/>
              <a:rect l="l" t="t" r="r" b="b"/>
              <a:pathLst>
                <a:path w="14554" h="14548" extrusionOk="0">
                  <a:moveTo>
                    <a:pt x="14382" y="173"/>
                  </a:moveTo>
                  <a:lnTo>
                    <a:pt x="14382" y="14375"/>
                  </a:lnTo>
                  <a:lnTo>
                    <a:pt x="172" y="14375"/>
                  </a:lnTo>
                  <a:lnTo>
                    <a:pt x="172" y="173"/>
                  </a:lnTo>
                  <a:close/>
                  <a:moveTo>
                    <a:pt x="0" y="1"/>
                  </a:moveTo>
                  <a:lnTo>
                    <a:pt x="0" y="14547"/>
                  </a:lnTo>
                  <a:lnTo>
                    <a:pt x="14554" y="14547"/>
                  </a:lnTo>
                  <a:lnTo>
                    <a:pt x="14554"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14"/>
            <p:cNvSpPr/>
            <p:nvPr/>
          </p:nvSpPr>
          <p:spPr>
            <a:xfrm>
              <a:off x="5402750" y="6690508"/>
              <a:ext cx="672081" cy="647059"/>
            </a:xfrm>
            <a:custGeom>
              <a:avLst/>
              <a:gdLst/>
              <a:ahLst/>
              <a:cxnLst/>
              <a:rect l="l" t="t" r="r" b="b"/>
              <a:pathLst>
                <a:path w="14548" h="14548" extrusionOk="0">
                  <a:moveTo>
                    <a:pt x="14375" y="173"/>
                  </a:moveTo>
                  <a:lnTo>
                    <a:pt x="14375" y="14375"/>
                  </a:lnTo>
                  <a:lnTo>
                    <a:pt x="173" y="14375"/>
                  </a:lnTo>
                  <a:lnTo>
                    <a:pt x="173" y="173"/>
                  </a:lnTo>
                  <a:close/>
                  <a:moveTo>
                    <a:pt x="1" y="1"/>
                  </a:moveTo>
                  <a:lnTo>
                    <a:pt x="1" y="14547"/>
                  </a:lnTo>
                  <a:lnTo>
                    <a:pt x="14547" y="14547"/>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14"/>
            <p:cNvSpPr/>
            <p:nvPr/>
          </p:nvSpPr>
          <p:spPr>
            <a:xfrm>
              <a:off x="6066836" y="6690508"/>
              <a:ext cx="672035" cy="647059"/>
            </a:xfrm>
            <a:custGeom>
              <a:avLst/>
              <a:gdLst/>
              <a:ahLst/>
              <a:cxnLst/>
              <a:rect l="l" t="t" r="r" b="b"/>
              <a:pathLst>
                <a:path w="14547" h="14548" extrusionOk="0">
                  <a:moveTo>
                    <a:pt x="14375" y="173"/>
                  </a:moveTo>
                  <a:lnTo>
                    <a:pt x="14375" y="14375"/>
                  </a:lnTo>
                  <a:lnTo>
                    <a:pt x="172" y="14375"/>
                  </a:lnTo>
                  <a:lnTo>
                    <a:pt x="172" y="173"/>
                  </a:lnTo>
                  <a:close/>
                  <a:moveTo>
                    <a:pt x="0" y="1"/>
                  </a:moveTo>
                  <a:lnTo>
                    <a:pt x="0" y="14547"/>
                  </a:lnTo>
                  <a:lnTo>
                    <a:pt x="14547" y="14547"/>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14"/>
            <p:cNvSpPr/>
            <p:nvPr/>
          </p:nvSpPr>
          <p:spPr>
            <a:xfrm>
              <a:off x="-1238155" y="7329881"/>
              <a:ext cx="672035" cy="647326"/>
            </a:xfrm>
            <a:custGeom>
              <a:avLst/>
              <a:gdLst/>
              <a:ahLst/>
              <a:cxnLst/>
              <a:rect l="l" t="t" r="r" b="b"/>
              <a:pathLst>
                <a:path w="14547" h="14554" extrusionOk="0">
                  <a:moveTo>
                    <a:pt x="14374" y="172"/>
                  </a:moveTo>
                  <a:lnTo>
                    <a:pt x="14374" y="14382"/>
                  </a:lnTo>
                  <a:lnTo>
                    <a:pt x="172" y="14382"/>
                  </a:lnTo>
                  <a:lnTo>
                    <a:pt x="172" y="172"/>
                  </a:lnTo>
                  <a:close/>
                  <a:moveTo>
                    <a:pt x="0" y="0"/>
                  </a:moveTo>
                  <a:lnTo>
                    <a:pt x="0" y="14554"/>
                  </a:lnTo>
                  <a:lnTo>
                    <a:pt x="14547" y="14554"/>
                  </a:lnTo>
                  <a:lnTo>
                    <a:pt x="14547"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14"/>
            <p:cNvSpPr/>
            <p:nvPr/>
          </p:nvSpPr>
          <p:spPr>
            <a:xfrm>
              <a:off x="-574116" y="7329881"/>
              <a:ext cx="672081" cy="647326"/>
            </a:xfrm>
            <a:custGeom>
              <a:avLst/>
              <a:gdLst/>
              <a:ahLst/>
              <a:cxnLst/>
              <a:rect l="l" t="t" r="r" b="b"/>
              <a:pathLst>
                <a:path w="14548" h="14554" extrusionOk="0">
                  <a:moveTo>
                    <a:pt x="14375" y="172"/>
                  </a:moveTo>
                  <a:lnTo>
                    <a:pt x="14375" y="14382"/>
                  </a:lnTo>
                  <a:lnTo>
                    <a:pt x="173" y="14382"/>
                  </a:lnTo>
                  <a:lnTo>
                    <a:pt x="173" y="172"/>
                  </a:lnTo>
                  <a:close/>
                  <a:moveTo>
                    <a:pt x="0" y="0"/>
                  </a:moveTo>
                  <a:lnTo>
                    <a:pt x="0" y="14554"/>
                  </a:lnTo>
                  <a:lnTo>
                    <a:pt x="14547" y="14554"/>
                  </a:lnTo>
                  <a:lnTo>
                    <a:pt x="14547"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14"/>
            <p:cNvSpPr/>
            <p:nvPr/>
          </p:nvSpPr>
          <p:spPr>
            <a:xfrm>
              <a:off x="89924" y="7329881"/>
              <a:ext cx="672081" cy="647326"/>
            </a:xfrm>
            <a:custGeom>
              <a:avLst/>
              <a:gdLst/>
              <a:ahLst/>
              <a:cxnLst/>
              <a:rect l="l" t="t" r="r" b="b"/>
              <a:pathLst>
                <a:path w="14548" h="14554" extrusionOk="0">
                  <a:moveTo>
                    <a:pt x="14375" y="172"/>
                  </a:moveTo>
                  <a:lnTo>
                    <a:pt x="14375" y="14382"/>
                  </a:lnTo>
                  <a:lnTo>
                    <a:pt x="173" y="14382"/>
                  </a:lnTo>
                  <a:lnTo>
                    <a:pt x="173" y="172"/>
                  </a:lnTo>
                  <a:close/>
                  <a:moveTo>
                    <a:pt x="1" y="0"/>
                  </a:moveTo>
                  <a:lnTo>
                    <a:pt x="1" y="14554"/>
                  </a:lnTo>
                  <a:lnTo>
                    <a:pt x="14548" y="14554"/>
                  </a:lnTo>
                  <a:lnTo>
                    <a:pt x="14548"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14"/>
            <p:cNvSpPr/>
            <p:nvPr/>
          </p:nvSpPr>
          <p:spPr>
            <a:xfrm>
              <a:off x="754010" y="7329881"/>
              <a:ext cx="672081" cy="647326"/>
            </a:xfrm>
            <a:custGeom>
              <a:avLst/>
              <a:gdLst/>
              <a:ahLst/>
              <a:cxnLst/>
              <a:rect l="l" t="t" r="r" b="b"/>
              <a:pathLst>
                <a:path w="14548" h="14554" extrusionOk="0">
                  <a:moveTo>
                    <a:pt x="14375" y="172"/>
                  </a:moveTo>
                  <a:lnTo>
                    <a:pt x="14375" y="14382"/>
                  </a:lnTo>
                  <a:lnTo>
                    <a:pt x="173" y="14382"/>
                  </a:lnTo>
                  <a:lnTo>
                    <a:pt x="173" y="172"/>
                  </a:lnTo>
                  <a:close/>
                  <a:moveTo>
                    <a:pt x="0" y="0"/>
                  </a:moveTo>
                  <a:lnTo>
                    <a:pt x="0" y="14554"/>
                  </a:lnTo>
                  <a:lnTo>
                    <a:pt x="14547" y="14554"/>
                  </a:lnTo>
                  <a:lnTo>
                    <a:pt x="14547"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14"/>
            <p:cNvSpPr/>
            <p:nvPr/>
          </p:nvSpPr>
          <p:spPr>
            <a:xfrm>
              <a:off x="1418050" y="7329881"/>
              <a:ext cx="672405" cy="647326"/>
            </a:xfrm>
            <a:custGeom>
              <a:avLst/>
              <a:gdLst/>
              <a:ahLst/>
              <a:cxnLst/>
              <a:rect l="l" t="t" r="r" b="b"/>
              <a:pathLst>
                <a:path w="14555" h="14554" extrusionOk="0">
                  <a:moveTo>
                    <a:pt x="14382" y="172"/>
                  </a:moveTo>
                  <a:lnTo>
                    <a:pt x="14382" y="14382"/>
                  </a:lnTo>
                  <a:lnTo>
                    <a:pt x="173" y="14382"/>
                  </a:lnTo>
                  <a:lnTo>
                    <a:pt x="173" y="172"/>
                  </a:lnTo>
                  <a:close/>
                  <a:moveTo>
                    <a:pt x="1" y="0"/>
                  </a:moveTo>
                  <a:lnTo>
                    <a:pt x="1" y="14554"/>
                  </a:lnTo>
                  <a:lnTo>
                    <a:pt x="14554" y="14554"/>
                  </a:lnTo>
                  <a:lnTo>
                    <a:pt x="14554"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14"/>
            <p:cNvSpPr/>
            <p:nvPr/>
          </p:nvSpPr>
          <p:spPr>
            <a:xfrm>
              <a:off x="2082136" y="7329881"/>
              <a:ext cx="672358" cy="647326"/>
            </a:xfrm>
            <a:custGeom>
              <a:avLst/>
              <a:gdLst/>
              <a:ahLst/>
              <a:cxnLst/>
              <a:rect l="l" t="t" r="r" b="b"/>
              <a:pathLst>
                <a:path w="14554" h="14554" extrusionOk="0">
                  <a:moveTo>
                    <a:pt x="14382" y="172"/>
                  </a:moveTo>
                  <a:lnTo>
                    <a:pt x="14382" y="14382"/>
                  </a:lnTo>
                  <a:lnTo>
                    <a:pt x="173" y="14382"/>
                  </a:lnTo>
                  <a:lnTo>
                    <a:pt x="173" y="172"/>
                  </a:lnTo>
                  <a:close/>
                  <a:moveTo>
                    <a:pt x="0" y="0"/>
                  </a:moveTo>
                  <a:lnTo>
                    <a:pt x="0" y="14554"/>
                  </a:lnTo>
                  <a:lnTo>
                    <a:pt x="14554" y="14554"/>
                  </a:lnTo>
                  <a:lnTo>
                    <a:pt x="14554"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14"/>
            <p:cNvSpPr/>
            <p:nvPr/>
          </p:nvSpPr>
          <p:spPr>
            <a:xfrm>
              <a:off x="2746176" y="7329881"/>
              <a:ext cx="672405" cy="647326"/>
            </a:xfrm>
            <a:custGeom>
              <a:avLst/>
              <a:gdLst/>
              <a:ahLst/>
              <a:cxnLst/>
              <a:rect l="l" t="t" r="r" b="b"/>
              <a:pathLst>
                <a:path w="14555" h="14554" extrusionOk="0">
                  <a:moveTo>
                    <a:pt x="14382" y="172"/>
                  </a:moveTo>
                  <a:lnTo>
                    <a:pt x="14382" y="14382"/>
                  </a:lnTo>
                  <a:lnTo>
                    <a:pt x="173" y="14382"/>
                  </a:lnTo>
                  <a:lnTo>
                    <a:pt x="173" y="172"/>
                  </a:lnTo>
                  <a:close/>
                  <a:moveTo>
                    <a:pt x="1" y="0"/>
                  </a:moveTo>
                  <a:lnTo>
                    <a:pt x="1" y="14554"/>
                  </a:lnTo>
                  <a:lnTo>
                    <a:pt x="14554" y="14554"/>
                  </a:lnTo>
                  <a:lnTo>
                    <a:pt x="14554"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14"/>
            <p:cNvSpPr/>
            <p:nvPr/>
          </p:nvSpPr>
          <p:spPr>
            <a:xfrm>
              <a:off x="3410262" y="7329881"/>
              <a:ext cx="672358" cy="647326"/>
            </a:xfrm>
            <a:custGeom>
              <a:avLst/>
              <a:gdLst/>
              <a:ahLst/>
              <a:cxnLst/>
              <a:rect l="l" t="t" r="r" b="b"/>
              <a:pathLst>
                <a:path w="14554" h="14554" extrusionOk="0">
                  <a:moveTo>
                    <a:pt x="14382" y="172"/>
                  </a:moveTo>
                  <a:lnTo>
                    <a:pt x="14382" y="14382"/>
                  </a:lnTo>
                  <a:lnTo>
                    <a:pt x="173" y="14382"/>
                  </a:lnTo>
                  <a:lnTo>
                    <a:pt x="173" y="172"/>
                  </a:lnTo>
                  <a:close/>
                  <a:moveTo>
                    <a:pt x="0" y="0"/>
                  </a:moveTo>
                  <a:lnTo>
                    <a:pt x="0" y="14554"/>
                  </a:lnTo>
                  <a:lnTo>
                    <a:pt x="14554" y="14554"/>
                  </a:lnTo>
                  <a:lnTo>
                    <a:pt x="14554"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14"/>
            <p:cNvSpPr/>
            <p:nvPr/>
          </p:nvSpPr>
          <p:spPr>
            <a:xfrm>
              <a:off x="4074301" y="7329881"/>
              <a:ext cx="672405" cy="647326"/>
            </a:xfrm>
            <a:custGeom>
              <a:avLst/>
              <a:gdLst/>
              <a:ahLst/>
              <a:cxnLst/>
              <a:rect l="l" t="t" r="r" b="b"/>
              <a:pathLst>
                <a:path w="14555" h="14554" extrusionOk="0">
                  <a:moveTo>
                    <a:pt x="14382" y="172"/>
                  </a:moveTo>
                  <a:lnTo>
                    <a:pt x="14382" y="14382"/>
                  </a:lnTo>
                  <a:lnTo>
                    <a:pt x="173" y="14382"/>
                  </a:lnTo>
                  <a:lnTo>
                    <a:pt x="173" y="172"/>
                  </a:lnTo>
                  <a:close/>
                  <a:moveTo>
                    <a:pt x="1" y="0"/>
                  </a:moveTo>
                  <a:lnTo>
                    <a:pt x="1" y="14554"/>
                  </a:lnTo>
                  <a:lnTo>
                    <a:pt x="14554" y="14554"/>
                  </a:lnTo>
                  <a:lnTo>
                    <a:pt x="14554"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14"/>
            <p:cNvSpPr/>
            <p:nvPr/>
          </p:nvSpPr>
          <p:spPr>
            <a:xfrm>
              <a:off x="4738387" y="7329881"/>
              <a:ext cx="672358" cy="647326"/>
            </a:xfrm>
            <a:custGeom>
              <a:avLst/>
              <a:gdLst/>
              <a:ahLst/>
              <a:cxnLst/>
              <a:rect l="l" t="t" r="r" b="b"/>
              <a:pathLst>
                <a:path w="14554" h="14554" extrusionOk="0">
                  <a:moveTo>
                    <a:pt x="14382" y="172"/>
                  </a:moveTo>
                  <a:lnTo>
                    <a:pt x="14382" y="14382"/>
                  </a:lnTo>
                  <a:lnTo>
                    <a:pt x="172" y="14382"/>
                  </a:lnTo>
                  <a:lnTo>
                    <a:pt x="172" y="172"/>
                  </a:lnTo>
                  <a:close/>
                  <a:moveTo>
                    <a:pt x="0" y="0"/>
                  </a:moveTo>
                  <a:lnTo>
                    <a:pt x="0" y="14554"/>
                  </a:lnTo>
                  <a:lnTo>
                    <a:pt x="14554" y="14554"/>
                  </a:lnTo>
                  <a:lnTo>
                    <a:pt x="14554"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14"/>
            <p:cNvSpPr/>
            <p:nvPr/>
          </p:nvSpPr>
          <p:spPr>
            <a:xfrm>
              <a:off x="5402750" y="7329881"/>
              <a:ext cx="672081" cy="647326"/>
            </a:xfrm>
            <a:custGeom>
              <a:avLst/>
              <a:gdLst/>
              <a:ahLst/>
              <a:cxnLst/>
              <a:rect l="l" t="t" r="r" b="b"/>
              <a:pathLst>
                <a:path w="14548" h="14554" extrusionOk="0">
                  <a:moveTo>
                    <a:pt x="14375" y="172"/>
                  </a:moveTo>
                  <a:lnTo>
                    <a:pt x="14375" y="14382"/>
                  </a:lnTo>
                  <a:lnTo>
                    <a:pt x="173" y="14382"/>
                  </a:lnTo>
                  <a:lnTo>
                    <a:pt x="173" y="172"/>
                  </a:lnTo>
                  <a:close/>
                  <a:moveTo>
                    <a:pt x="1" y="0"/>
                  </a:moveTo>
                  <a:lnTo>
                    <a:pt x="1" y="14554"/>
                  </a:lnTo>
                  <a:lnTo>
                    <a:pt x="14547" y="14554"/>
                  </a:lnTo>
                  <a:lnTo>
                    <a:pt x="14547"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14"/>
            <p:cNvSpPr/>
            <p:nvPr/>
          </p:nvSpPr>
          <p:spPr>
            <a:xfrm>
              <a:off x="6066836" y="7329881"/>
              <a:ext cx="672035" cy="647326"/>
            </a:xfrm>
            <a:custGeom>
              <a:avLst/>
              <a:gdLst/>
              <a:ahLst/>
              <a:cxnLst/>
              <a:rect l="l" t="t" r="r" b="b"/>
              <a:pathLst>
                <a:path w="14547" h="14554" extrusionOk="0">
                  <a:moveTo>
                    <a:pt x="14375" y="172"/>
                  </a:moveTo>
                  <a:lnTo>
                    <a:pt x="14375" y="14382"/>
                  </a:lnTo>
                  <a:lnTo>
                    <a:pt x="172" y="14382"/>
                  </a:lnTo>
                  <a:lnTo>
                    <a:pt x="172" y="172"/>
                  </a:lnTo>
                  <a:close/>
                  <a:moveTo>
                    <a:pt x="0" y="0"/>
                  </a:moveTo>
                  <a:lnTo>
                    <a:pt x="0" y="14554"/>
                  </a:lnTo>
                  <a:lnTo>
                    <a:pt x="14547" y="14554"/>
                  </a:lnTo>
                  <a:lnTo>
                    <a:pt x="14547"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14"/>
            <p:cNvSpPr/>
            <p:nvPr/>
          </p:nvSpPr>
          <p:spPr>
            <a:xfrm>
              <a:off x="-1238155" y="9247913"/>
              <a:ext cx="672035" cy="647370"/>
            </a:xfrm>
            <a:custGeom>
              <a:avLst/>
              <a:gdLst/>
              <a:ahLst/>
              <a:cxnLst/>
              <a:rect l="l" t="t" r="r" b="b"/>
              <a:pathLst>
                <a:path w="14547" h="14555" extrusionOk="0">
                  <a:moveTo>
                    <a:pt x="14374" y="173"/>
                  </a:moveTo>
                  <a:lnTo>
                    <a:pt x="14374" y="14382"/>
                  </a:lnTo>
                  <a:lnTo>
                    <a:pt x="172" y="14382"/>
                  </a:lnTo>
                  <a:lnTo>
                    <a:pt x="172" y="173"/>
                  </a:lnTo>
                  <a:close/>
                  <a:moveTo>
                    <a:pt x="0" y="1"/>
                  </a:moveTo>
                  <a:lnTo>
                    <a:pt x="0" y="14554"/>
                  </a:lnTo>
                  <a:lnTo>
                    <a:pt x="14547" y="14554"/>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14"/>
            <p:cNvSpPr/>
            <p:nvPr/>
          </p:nvSpPr>
          <p:spPr>
            <a:xfrm>
              <a:off x="-574116" y="9247913"/>
              <a:ext cx="672081" cy="647370"/>
            </a:xfrm>
            <a:custGeom>
              <a:avLst/>
              <a:gdLst/>
              <a:ahLst/>
              <a:cxnLst/>
              <a:rect l="l" t="t" r="r" b="b"/>
              <a:pathLst>
                <a:path w="14548" h="14555" extrusionOk="0">
                  <a:moveTo>
                    <a:pt x="14375" y="173"/>
                  </a:moveTo>
                  <a:lnTo>
                    <a:pt x="14375" y="14382"/>
                  </a:lnTo>
                  <a:lnTo>
                    <a:pt x="173" y="14382"/>
                  </a:lnTo>
                  <a:lnTo>
                    <a:pt x="173" y="173"/>
                  </a:lnTo>
                  <a:close/>
                  <a:moveTo>
                    <a:pt x="0" y="1"/>
                  </a:moveTo>
                  <a:lnTo>
                    <a:pt x="0" y="14554"/>
                  </a:lnTo>
                  <a:lnTo>
                    <a:pt x="14547" y="14554"/>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14"/>
            <p:cNvSpPr/>
            <p:nvPr/>
          </p:nvSpPr>
          <p:spPr>
            <a:xfrm>
              <a:off x="89924" y="9247913"/>
              <a:ext cx="672081" cy="647370"/>
            </a:xfrm>
            <a:custGeom>
              <a:avLst/>
              <a:gdLst/>
              <a:ahLst/>
              <a:cxnLst/>
              <a:rect l="l" t="t" r="r" b="b"/>
              <a:pathLst>
                <a:path w="14548" h="14555" extrusionOk="0">
                  <a:moveTo>
                    <a:pt x="14375" y="173"/>
                  </a:moveTo>
                  <a:lnTo>
                    <a:pt x="14375" y="14382"/>
                  </a:lnTo>
                  <a:lnTo>
                    <a:pt x="173" y="14382"/>
                  </a:lnTo>
                  <a:lnTo>
                    <a:pt x="173" y="173"/>
                  </a:lnTo>
                  <a:close/>
                  <a:moveTo>
                    <a:pt x="1" y="1"/>
                  </a:moveTo>
                  <a:lnTo>
                    <a:pt x="1" y="14554"/>
                  </a:lnTo>
                  <a:lnTo>
                    <a:pt x="14548" y="14554"/>
                  </a:lnTo>
                  <a:lnTo>
                    <a:pt x="14548"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14"/>
            <p:cNvSpPr/>
            <p:nvPr/>
          </p:nvSpPr>
          <p:spPr>
            <a:xfrm>
              <a:off x="754010" y="9247913"/>
              <a:ext cx="672081" cy="647370"/>
            </a:xfrm>
            <a:custGeom>
              <a:avLst/>
              <a:gdLst/>
              <a:ahLst/>
              <a:cxnLst/>
              <a:rect l="l" t="t" r="r" b="b"/>
              <a:pathLst>
                <a:path w="14548" h="14555" extrusionOk="0">
                  <a:moveTo>
                    <a:pt x="14375" y="173"/>
                  </a:moveTo>
                  <a:lnTo>
                    <a:pt x="14375" y="14382"/>
                  </a:lnTo>
                  <a:lnTo>
                    <a:pt x="173" y="14382"/>
                  </a:lnTo>
                  <a:lnTo>
                    <a:pt x="173" y="173"/>
                  </a:lnTo>
                  <a:close/>
                  <a:moveTo>
                    <a:pt x="0" y="1"/>
                  </a:moveTo>
                  <a:lnTo>
                    <a:pt x="0" y="14554"/>
                  </a:lnTo>
                  <a:lnTo>
                    <a:pt x="14547" y="14554"/>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14"/>
            <p:cNvSpPr/>
            <p:nvPr/>
          </p:nvSpPr>
          <p:spPr>
            <a:xfrm>
              <a:off x="1418050" y="9247913"/>
              <a:ext cx="672405" cy="647370"/>
            </a:xfrm>
            <a:custGeom>
              <a:avLst/>
              <a:gdLst/>
              <a:ahLst/>
              <a:cxnLst/>
              <a:rect l="l" t="t" r="r" b="b"/>
              <a:pathLst>
                <a:path w="14555" h="14555" extrusionOk="0">
                  <a:moveTo>
                    <a:pt x="14382" y="173"/>
                  </a:moveTo>
                  <a:lnTo>
                    <a:pt x="14382" y="14382"/>
                  </a:lnTo>
                  <a:lnTo>
                    <a:pt x="173" y="14382"/>
                  </a:lnTo>
                  <a:lnTo>
                    <a:pt x="173" y="173"/>
                  </a:lnTo>
                  <a:close/>
                  <a:moveTo>
                    <a:pt x="1" y="1"/>
                  </a:moveTo>
                  <a:lnTo>
                    <a:pt x="1" y="14554"/>
                  </a:lnTo>
                  <a:lnTo>
                    <a:pt x="14554" y="14554"/>
                  </a:lnTo>
                  <a:lnTo>
                    <a:pt x="14554"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14"/>
            <p:cNvSpPr/>
            <p:nvPr/>
          </p:nvSpPr>
          <p:spPr>
            <a:xfrm>
              <a:off x="2082136" y="9247913"/>
              <a:ext cx="672358" cy="647370"/>
            </a:xfrm>
            <a:custGeom>
              <a:avLst/>
              <a:gdLst/>
              <a:ahLst/>
              <a:cxnLst/>
              <a:rect l="l" t="t" r="r" b="b"/>
              <a:pathLst>
                <a:path w="14554" h="14555" extrusionOk="0">
                  <a:moveTo>
                    <a:pt x="14382" y="173"/>
                  </a:moveTo>
                  <a:lnTo>
                    <a:pt x="14382" y="14382"/>
                  </a:lnTo>
                  <a:lnTo>
                    <a:pt x="173" y="14382"/>
                  </a:lnTo>
                  <a:lnTo>
                    <a:pt x="173" y="173"/>
                  </a:lnTo>
                  <a:close/>
                  <a:moveTo>
                    <a:pt x="0" y="1"/>
                  </a:moveTo>
                  <a:lnTo>
                    <a:pt x="0" y="14554"/>
                  </a:lnTo>
                  <a:lnTo>
                    <a:pt x="14554" y="14554"/>
                  </a:lnTo>
                  <a:lnTo>
                    <a:pt x="14554"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14"/>
            <p:cNvSpPr/>
            <p:nvPr/>
          </p:nvSpPr>
          <p:spPr>
            <a:xfrm>
              <a:off x="2746176" y="9247913"/>
              <a:ext cx="672405" cy="647370"/>
            </a:xfrm>
            <a:custGeom>
              <a:avLst/>
              <a:gdLst/>
              <a:ahLst/>
              <a:cxnLst/>
              <a:rect l="l" t="t" r="r" b="b"/>
              <a:pathLst>
                <a:path w="14555" h="14555" extrusionOk="0">
                  <a:moveTo>
                    <a:pt x="14382" y="173"/>
                  </a:moveTo>
                  <a:lnTo>
                    <a:pt x="14382" y="14382"/>
                  </a:lnTo>
                  <a:lnTo>
                    <a:pt x="173" y="14382"/>
                  </a:lnTo>
                  <a:lnTo>
                    <a:pt x="173" y="173"/>
                  </a:lnTo>
                  <a:close/>
                  <a:moveTo>
                    <a:pt x="1" y="1"/>
                  </a:moveTo>
                  <a:lnTo>
                    <a:pt x="1" y="14554"/>
                  </a:lnTo>
                  <a:lnTo>
                    <a:pt x="14554" y="14554"/>
                  </a:lnTo>
                  <a:lnTo>
                    <a:pt x="14554"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14"/>
            <p:cNvSpPr/>
            <p:nvPr/>
          </p:nvSpPr>
          <p:spPr>
            <a:xfrm>
              <a:off x="3410262" y="9247913"/>
              <a:ext cx="672358" cy="647370"/>
            </a:xfrm>
            <a:custGeom>
              <a:avLst/>
              <a:gdLst/>
              <a:ahLst/>
              <a:cxnLst/>
              <a:rect l="l" t="t" r="r" b="b"/>
              <a:pathLst>
                <a:path w="14554" h="14555" extrusionOk="0">
                  <a:moveTo>
                    <a:pt x="14382" y="173"/>
                  </a:moveTo>
                  <a:lnTo>
                    <a:pt x="14382" y="14382"/>
                  </a:lnTo>
                  <a:lnTo>
                    <a:pt x="173" y="14382"/>
                  </a:lnTo>
                  <a:lnTo>
                    <a:pt x="173" y="173"/>
                  </a:lnTo>
                  <a:close/>
                  <a:moveTo>
                    <a:pt x="0" y="1"/>
                  </a:moveTo>
                  <a:lnTo>
                    <a:pt x="0" y="14554"/>
                  </a:lnTo>
                  <a:lnTo>
                    <a:pt x="14554" y="14554"/>
                  </a:lnTo>
                  <a:lnTo>
                    <a:pt x="14554"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14"/>
            <p:cNvSpPr/>
            <p:nvPr/>
          </p:nvSpPr>
          <p:spPr>
            <a:xfrm>
              <a:off x="4074301" y="9247913"/>
              <a:ext cx="672405" cy="647370"/>
            </a:xfrm>
            <a:custGeom>
              <a:avLst/>
              <a:gdLst/>
              <a:ahLst/>
              <a:cxnLst/>
              <a:rect l="l" t="t" r="r" b="b"/>
              <a:pathLst>
                <a:path w="14555" h="14555" extrusionOk="0">
                  <a:moveTo>
                    <a:pt x="14382" y="173"/>
                  </a:moveTo>
                  <a:lnTo>
                    <a:pt x="14382" y="14382"/>
                  </a:lnTo>
                  <a:lnTo>
                    <a:pt x="173" y="14382"/>
                  </a:lnTo>
                  <a:lnTo>
                    <a:pt x="173" y="173"/>
                  </a:lnTo>
                  <a:close/>
                  <a:moveTo>
                    <a:pt x="1" y="1"/>
                  </a:moveTo>
                  <a:lnTo>
                    <a:pt x="1" y="14554"/>
                  </a:lnTo>
                  <a:lnTo>
                    <a:pt x="14554" y="14554"/>
                  </a:lnTo>
                  <a:lnTo>
                    <a:pt x="14554"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14"/>
            <p:cNvSpPr/>
            <p:nvPr/>
          </p:nvSpPr>
          <p:spPr>
            <a:xfrm>
              <a:off x="4738387" y="9247913"/>
              <a:ext cx="672358" cy="647370"/>
            </a:xfrm>
            <a:custGeom>
              <a:avLst/>
              <a:gdLst/>
              <a:ahLst/>
              <a:cxnLst/>
              <a:rect l="l" t="t" r="r" b="b"/>
              <a:pathLst>
                <a:path w="14554" h="14555" extrusionOk="0">
                  <a:moveTo>
                    <a:pt x="14382" y="173"/>
                  </a:moveTo>
                  <a:lnTo>
                    <a:pt x="14382" y="14382"/>
                  </a:lnTo>
                  <a:lnTo>
                    <a:pt x="172" y="14382"/>
                  </a:lnTo>
                  <a:lnTo>
                    <a:pt x="172" y="173"/>
                  </a:lnTo>
                  <a:close/>
                  <a:moveTo>
                    <a:pt x="0" y="1"/>
                  </a:moveTo>
                  <a:lnTo>
                    <a:pt x="0" y="14554"/>
                  </a:lnTo>
                  <a:lnTo>
                    <a:pt x="14554" y="14554"/>
                  </a:lnTo>
                  <a:lnTo>
                    <a:pt x="14554"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14"/>
            <p:cNvSpPr/>
            <p:nvPr/>
          </p:nvSpPr>
          <p:spPr>
            <a:xfrm>
              <a:off x="5402750" y="9247913"/>
              <a:ext cx="672081" cy="647370"/>
            </a:xfrm>
            <a:custGeom>
              <a:avLst/>
              <a:gdLst/>
              <a:ahLst/>
              <a:cxnLst/>
              <a:rect l="l" t="t" r="r" b="b"/>
              <a:pathLst>
                <a:path w="14548" h="14555" extrusionOk="0">
                  <a:moveTo>
                    <a:pt x="14375" y="173"/>
                  </a:moveTo>
                  <a:lnTo>
                    <a:pt x="14375" y="14382"/>
                  </a:lnTo>
                  <a:lnTo>
                    <a:pt x="173" y="14382"/>
                  </a:lnTo>
                  <a:lnTo>
                    <a:pt x="173" y="173"/>
                  </a:lnTo>
                  <a:close/>
                  <a:moveTo>
                    <a:pt x="1" y="1"/>
                  </a:moveTo>
                  <a:lnTo>
                    <a:pt x="1" y="14554"/>
                  </a:lnTo>
                  <a:lnTo>
                    <a:pt x="14547" y="14554"/>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14"/>
            <p:cNvSpPr/>
            <p:nvPr/>
          </p:nvSpPr>
          <p:spPr>
            <a:xfrm>
              <a:off x="6066836" y="9247913"/>
              <a:ext cx="672035" cy="647370"/>
            </a:xfrm>
            <a:custGeom>
              <a:avLst/>
              <a:gdLst/>
              <a:ahLst/>
              <a:cxnLst/>
              <a:rect l="l" t="t" r="r" b="b"/>
              <a:pathLst>
                <a:path w="14547" h="14555" extrusionOk="0">
                  <a:moveTo>
                    <a:pt x="14375" y="173"/>
                  </a:moveTo>
                  <a:lnTo>
                    <a:pt x="14375" y="14382"/>
                  </a:lnTo>
                  <a:lnTo>
                    <a:pt x="172" y="14382"/>
                  </a:lnTo>
                  <a:lnTo>
                    <a:pt x="172" y="173"/>
                  </a:lnTo>
                  <a:close/>
                  <a:moveTo>
                    <a:pt x="0" y="1"/>
                  </a:moveTo>
                  <a:lnTo>
                    <a:pt x="0" y="14554"/>
                  </a:lnTo>
                  <a:lnTo>
                    <a:pt x="14547" y="14554"/>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14"/>
            <p:cNvSpPr/>
            <p:nvPr/>
          </p:nvSpPr>
          <p:spPr>
            <a:xfrm>
              <a:off x="-1238155" y="8608584"/>
              <a:ext cx="672035" cy="647326"/>
            </a:xfrm>
            <a:custGeom>
              <a:avLst/>
              <a:gdLst/>
              <a:ahLst/>
              <a:cxnLst/>
              <a:rect l="l" t="t" r="r" b="b"/>
              <a:pathLst>
                <a:path w="14547" h="14554" extrusionOk="0">
                  <a:moveTo>
                    <a:pt x="14374" y="173"/>
                  </a:moveTo>
                  <a:lnTo>
                    <a:pt x="14374" y="14382"/>
                  </a:lnTo>
                  <a:lnTo>
                    <a:pt x="172" y="14382"/>
                  </a:lnTo>
                  <a:lnTo>
                    <a:pt x="172" y="173"/>
                  </a:lnTo>
                  <a:close/>
                  <a:moveTo>
                    <a:pt x="0" y="0"/>
                  </a:moveTo>
                  <a:lnTo>
                    <a:pt x="0" y="14554"/>
                  </a:lnTo>
                  <a:lnTo>
                    <a:pt x="14547" y="14554"/>
                  </a:lnTo>
                  <a:lnTo>
                    <a:pt x="14547"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14"/>
            <p:cNvSpPr/>
            <p:nvPr/>
          </p:nvSpPr>
          <p:spPr>
            <a:xfrm>
              <a:off x="-574116" y="8608584"/>
              <a:ext cx="672081" cy="647326"/>
            </a:xfrm>
            <a:custGeom>
              <a:avLst/>
              <a:gdLst/>
              <a:ahLst/>
              <a:cxnLst/>
              <a:rect l="l" t="t" r="r" b="b"/>
              <a:pathLst>
                <a:path w="14548" h="14554" extrusionOk="0">
                  <a:moveTo>
                    <a:pt x="14375" y="173"/>
                  </a:moveTo>
                  <a:lnTo>
                    <a:pt x="14375" y="14382"/>
                  </a:lnTo>
                  <a:lnTo>
                    <a:pt x="173" y="14382"/>
                  </a:lnTo>
                  <a:lnTo>
                    <a:pt x="173" y="173"/>
                  </a:lnTo>
                  <a:close/>
                  <a:moveTo>
                    <a:pt x="0" y="0"/>
                  </a:moveTo>
                  <a:lnTo>
                    <a:pt x="0" y="14554"/>
                  </a:lnTo>
                  <a:lnTo>
                    <a:pt x="14547" y="14554"/>
                  </a:lnTo>
                  <a:lnTo>
                    <a:pt x="14547"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14"/>
            <p:cNvSpPr/>
            <p:nvPr/>
          </p:nvSpPr>
          <p:spPr>
            <a:xfrm>
              <a:off x="89924" y="8608584"/>
              <a:ext cx="672081" cy="647326"/>
            </a:xfrm>
            <a:custGeom>
              <a:avLst/>
              <a:gdLst/>
              <a:ahLst/>
              <a:cxnLst/>
              <a:rect l="l" t="t" r="r" b="b"/>
              <a:pathLst>
                <a:path w="14548" h="14554" extrusionOk="0">
                  <a:moveTo>
                    <a:pt x="14375" y="173"/>
                  </a:moveTo>
                  <a:lnTo>
                    <a:pt x="14375" y="14382"/>
                  </a:lnTo>
                  <a:lnTo>
                    <a:pt x="173" y="14382"/>
                  </a:lnTo>
                  <a:lnTo>
                    <a:pt x="173" y="173"/>
                  </a:lnTo>
                  <a:close/>
                  <a:moveTo>
                    <a:pt x="1" y="0"/>
                  </a:moveTo>
                  <a:lnTo>
                    <a:pt x="1" y="14554"/>
                  </a:lnTo>
                  <a:lnTo>
                    <a:pt x="14548" y="14554"/>
                  </a:lnTo>
                  <a:lnTo>
                    <a:pt x="14548"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14"/>
            <p:cNvSpPr/>
            <p:nvPr/>
          </p:nvSpPr>
          <p:spPr>
            <a:xfrm>
              <a:off x="754010" y="8608584"/>
              <a:ext cx="672081" cy="647326"/>
            </a:xfrm>
            <a:custGeom>
              <a:avLst/>
              <a:gdLst/>
              <a:ahLst/>
              <a:cxnLst/>
              <a:rect l="l" t="t" r="r" b="b"/>
              <a:pathLst>
                <a:path w="14548" h="14554" extrusionOk="0">
                  <a:moveTo>
                    <a:pt x="14375" y="173"/>
                  </a:moveTo>
                  <a:lnTo>
                    <a:pt x="14375" y="14382"/>
                  </a:lnTo>
                  <a:lnTo>
                    <a:pt x="173" y="14382"/>
                  </a:lnTo>
                  <a:lnTo>
                    <a:pt x="173" y="173"/>
                  </a:lnTo>
                  <a:close/>
                  <a:moveTo>
                    <a:pt x="0" y="0"/>
                  </a:moveTo>
                  <a:lnTo>
                    <a:pt x="0" y="14554"/>
                  </a:lnTo>
                  <a:lnTo>
                    <a:pt x="14547" y="14554"/>
                  </a:lnTo>
                  <a:lnTo>
                    <a:pt x="14547"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14"/>
            <p:cNvSpPr/>
            <p:nvPr/>
          </p:nvSpPr>
          <p:spPr>
            <a:xfrm>
              <a:off x="1418050" y="8608584"/>
              <a:ext cx="672405" cy="647326"/>
            </a:xfrm>
            <a:custGeom>
              <a:avLst/>
              <a:gdLst/>
              <a:ahLst/>
              <a:cxnLst/>
              <a:rect l="l" t="t" r="r" b="b"/>
              <a:pathLst>
                <a:path w="14555" h="14554" extrusionOk="0">
                  <a:moveTo>
                    <a:pt x="14382" y="173"/>
                  </a:moveTo>
                  <a:lnTo>
                    <a:pt x="14382" y="14382"/>
                  </a:lnTo>
                  <a:lnTo>
                    <a:pt x="173" y="14382"/>
                  </a:lnTo>
                  <a:lnTo>
                    <a:pt x="173" y="173"/>
                  </a:lnTo>
                  <a:close/>
                  <a:moveTo>
                    <a:pt x="1" y="0"/>
                  </a:moveTo>
                  <a:lnTo>
                    <a:pt x="1" y="14554"/>
                  </a:lnTo>
                  <a:lnTo>
                    <a:pt x="14554" y="14554"/>
                  </a:lnTo>
                  <a:lnTo>
                    <a:pt x="14554"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14"/>
            <p:cNvSpPr/>
            <p:nvPr/>
          </p:nvSpPr>
          <p:spPr>
            <a:xfrm>
              <a:off x="2082136" y="8608584"/>
              <a:ext cx="672358" cy="647326"/>
            </a:xfrm>
            <a:custGeom>
              <a:avLst/>
              <a:gdLst/>
              <a:ahLst/>
              <a:cxnLst/>
              <a:rect l="l" t="t" r="r" b="b"/>
              <a:pathLst>
                <a:path w="14554" h="14554" extrusionOk="0">
                  <a:moveTo>
                    <a:pt x="14382" y="173"/>
                  </a:moveTo>
                  <a:lnTo>
                    <a:pt x="14382" y="14382"/>
                  </a:lnTo>
                  <a:lnTo>
                    <a:pt x="173" y="14382"/>
                  </a:lnTo>
                  <a:lnTo>
                    <a:pt x="173" y="173"/>
                  </a:lnTo>
                  <a:close/>
                  <a:moveTo>
                    <a:pt x="0" y="0"/>
                  </a:moveTo>
                  <a:lnTo>
                    <a:pt x="0" y="14554"/>
                  </a:lnTo>
                  <a:lnTo>
                    <a:pt x="14554" y="14554"/>
                  </a:lnTo>
                  <a:lnTo>
                    <a:pt x="14554"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14"/>
            <p:cNvSpPr/>
            <p:nvPr/>
          </p:nvSpPr>
          <p:spPr>
            <a:xfrm>
              <a:off x="2746176" y="8608584"/>
              <a:ext cx="672405" cy="647326"/>
            </a:xfrm>
            <a:custGeom>
              <a:avLst/>
              <a:gdLst/>
              <a:ahLst/>
              <a:cxnLst/>
              <a:rect l="l" t="t" r="r" b="b"/>
              <a:pathLst>
                <a:path w="14555" h="14554" extrusionOk="0">
                  <a:moveTo>
                    <a:pt x="14382" y="173"/>
                  </a:moveTo>
                  <a:lnTo>
                    <a:pt x="14382" y="14382"/>
                  </a:lnTo>
                  <a:lnTo>
                    <a:pt x="173" y="14382"/>
                  </a:lnTo>
                  <a:lnTo>
                    <a:pt x="173" y="173"/>
                  </a:lnTo>
                  <a:close/>
                  <a:moveTo>
                    <a:pt x="1" y="0"/>
                  </a:moveTo>
                  <a:lnTo>
                    <a:pt x="1" y="14554"/>
                  </a:lnTo>
                  <a:lnTo>
                    <a:pt x="14554" y="14554"/>
                  </a:lnTo>
                  <a:lnTo>
                    <a:pt x="14554"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14"/>
            <p:cNvSpPr/>
            <p:nvPr/>
          </p:nvSpPr>
          <p:spPr>
            <a:xfrm>
              <a:off x="3410262" y="8608584"/>
              <a:ext cx="672358" cy="647326"/>
            </a:xfrm>
            <a:custGeom>
              <a:avLst/>
              <a:gdLst/>
              <a:ahLst/>
              <a:cxnLst/>
              <a:rect l="l" t="t" r="r" b="b"/>
              <a:pathLst>
                <a:path w="14554" h="14554" extrusionOk="0">
                  <a:moveTo>
                    <a:pt x="14382" y="173"/>
                  </a:moveTo>
                  <a:lnTo>
                    <a:pt x="14382" y="14382"/>
                  </a:lnTo>
                  <a:lnTo>
                    <a:pt x="173" y="14382"/>
                  </a:lnTo>
                  <a:lnTo>
                    <a:pt x="173" y="173"/>
                  </a:lnTo>
                  <a:close/>
                  <a:moveTo>
                    <a:pt x="0" y="0"/>
                  </a:moveTo>
                  <a:lnTo>
                    <a:pt x="0" y="14554"/>
                  </a:lnTo>
                  <a:lnTo>
                    <a:pt x="14554" y="14554"/>
                  </a:lnTo>
                  <a:lnTo>
                    <a:pt x="14554"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14"/>
            <p:cNvSpPr/>
            <p:nvPr/>
          </p:nvSpPr>
          <p:spPr>
            <a:xfrm>
              <a:off x="4074301" y="8608584"/>
              <a:ext cx="672405" cy="647326"/>
            </a:xfrm>
            <a:custGeom>
              <a:avLst/>
              <a:gdLst/>
              <a:ahLst/>
              <a:cxnLst/>
              <a:rect l="l" t="t" r="r" b="b"/>
              <a:pathLst>
                <a:path w="14555" h="14554" extrusionOk="0">
                  <a:moveTo>
                    <a:pt x="14382" y="173"/>
                  </a:moveTo>
                  <a:lnTo>
                    <a:pt x="14382" y="14382"/>
                  </a:lnTo>
                  <a:lnTo>
                    <a:pt x="173" y="14382"/>
                  </a:lnTo>
                  <a:lnTo>
                    <a:pt x="173" y="173"/>
                  </a:lnTo>
                  <a:close/>
                  <a:moveTo>
                    <a:pt x="1" y="0"/>
                  </a:moveTo>
                  <a:lnTo>
                    <a:pt x="1" y="14554"/>
                  </a:lnTo>
                  <a:lnTo>
                    <a:pt x="14554" y="14554"/>
                  </a:lnTo>
                  <a:lnTo>
                    <a:pt x="14554"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14"/>
            <p:cNvSpPr/>
            <p:nvPr/>
          </p:nvSpPr>
          <p:spPr>
            <a:xfrm>
              <a:off x="4738387" y="8608584"/>
              <a:ext cx="672358" cy="647326"/>
            </a:xfrm>
            <a:custGeom>
              <a:avLst/>
              <a:gdLst/>
              <a:ahLst/>
              <a:cxnLst/>
              <a:rect l="l" t="t" r="r" b="b"/>
              <a:pathLst>
                <a:path w="14554" h="14554" extrusionOk="0">
                  <a:moveTo>
                    <a:pt x="14382" y="173"/>
                  </a:moveTo>
                  <a:lnTo>
                    <a:pt x="14382" y="14382"/>
                  </a:lnTo>
                  <a:lnTo>
                    <a:pt x="172" y="14382"/>
                  </a:lnTo>
                  <a:lnTo>
                    <a:pt x="172" y="173"/>
                  </a:lnTo>
                  <a:close/>
                  <a:moveTo>
                    <a:pt x="0" y="0"/>
                  </a:moveTo>
                  <a:lnTo>
                    <a:pt x="0" y="14554"/>
                  </a:lnTo>
                  <a:lnTo>
                    <a:pt x="14554" y="14554"/>
                  </a:lnTo>
                  <a:lnTo>
                    <a:pt x="14554"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14"/>
            <p:cNvSpPr/>
            <p:nvPr/>
          </p:nvSpPr>
          <p:spPr>
            <a:xfrm>
              <a:off x="5402750" y="8608584"/>
              <a:ext cx="672081" cy="647326"/>
            </a:xfrm>
            <a:custGeom>
              <a:avLst/>
              <a:gdLst/>
              <a:ahLst/>
              <a:cxnLst/>
              <a:rect l="l" t="t" r="r" b="b"/>
              <a:pathLst>
                <a:path w="14548" h="14554" extrusionOk="0">
                  <a:moveTo>
                    <a:pt x="14375" y="173"/>
                  </a:moveTo>
                  <a:lnTo>
                    <a:pt x="14375" y="14382"/>
                  </a:lnTo>
                  <a:lnTo>
                    <a:pt x="173" y="14382"/>
                  </a:lnTo>
                  <a:lnTo>
                    <a:pt x="173" y="173"/>
                  </a:lnTo>
                  <a:close/>
                  <a:moveTo>
                    <a:pt x="1" y="0"/>
                  </a:moveTo>
                  <a:lnTo>
                    <a:pt x="1" y="14554"/>
                  </a:lnTo>
                  <a:lnTo>
                    <a:pt x="14547" y="14554"/>
                  </a:lnTo>
                  <a:lnTo>
                    <a:pt x="14547"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14"/>
            <p:cNvSpPr/>
            <p:nvPr/>
          </p:nvSpPr>
          <p:spPr>
            <a:xfrm>
              <a:off x="6066836" y="8608584"/>
              <a:ext cx="672035" cy="647326"/>
            </a:xfrm>
            <a:custGeom>
              <a:avLst/>
              <a:gdLst/>
              <a:ahLst/>
              <a:cxnLst/>
              <a:rect l="l" t="t" r="r" b="b"/>
              <a:pathLst>
                <a:path w="14547" h="14554" extrusionOk="0">
                  <a:moveTo>
                    <a:pt x="14375" y="173"/>
                  </a:moveTo>
                  <a:lnTo>
                    <a:pt x="14375" y="14382"/>
                  </a:lnTo>
                  <a:lnTo>
                    <a:pt x="172" y="14382"/>
                  </a:lnTo>
                  <a:lnTo>
                    <a:pt x="172" y="173"/>
                  </a:lnTo>
                  <a:close/>
                  <a:moveTo>
                    <a:pt x="0" y="0"/>
                  </a:moveTo>
                  <a:lnTo>
                    <a:pt x="0" y="14554"/>
                  </a:lnTo>
                  <a:lnTo>
                    <a:pt x="14547" y="14554"/>
                  </a:lnTo>
                  <a:lnTo>
                    <a:pt x="14547"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14"/>
            <p:cNvSpPr/>
            <p:nvPr/>
          </p:nvSpPr>
          <p:spPr>
            <a:xfrm>
              <a:off x="6730711" y="5411805"/>
              <a:ext cx="672035" cy="647059"/>
            </a:xfrm>
            <a:custGeom>
              <a:avLst/>
              <a:gdLst/>
              <a:ahLst/>
              <a:cxnLst/>
              <a:rect l="l" t="t" r="r" b="b"/>
              <a:pathLst>
                <a:path w="14547" h="14548" extrusionOk="0">
                  <a:moveTo>
                    <a:pt x="14375" y="173"/>
                  </a:moveTo>
                  <a:lnTo>
                    <a:pt x="14375" y="14375"/>
                  </a:lnTo>
                  <a:lnTo>
                    <a:pt x="172" y="14375"/>
                  </a:lnTo>
                  <a:lnTo>
                    <a:pt x="172" y="173"/>
                  </a:lnTo>
                  <a:close/>
                  <a:moveTo>
                    <a:pt x="0" y="1"/>
                  </a:moveTo>
                  <a:lnTo>
                    <a:pt x="0" y="14547"/>
                  </a:lnTo>
                  <a:lnTo>
                    <a:pt x="14547" y="14547"/>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14"/>
            <p:cNvSpPr/>
            <p:nvPr/>
          </p:nvSpPr>
          <p:spPr>
            <a:xfrm>
              <a:off x="6730711" y="7969210"/>
              <a:ext cx="672035" cy="647370"/>
            </a:xfrm>
            <a:custGeom>
              <a:avLst/>
              <a:gdLst/>
              <a:ahLst/>
              <a:cxnLst/>
              <a:rect l="l" t="t" r="r" b="b"/>
              <a:pathLst>
                <a:path w="14547" h="14555" extrusionOk="0">
                  <a:moveTo>
                    <a:pt x="14375" y="173"/>
                  </a:moveTo>
                  <a:lnTo>
                    <a:pt x="14375" y="14382"/>
                  </a:lnTo>
                  <a:lnTo>
                    <a:pt x="172" y="14382"/>
                  </a:lnTo>
                  <a:lnTo>
                    <a:pt x="172" y="173"/>
                  </a:lnTo>
                  <a:close/>
                  <a:moveTo>
                    <a:pt x="0" y="1"/>
                  </a:moveTo>
                  <a:lnTo>
                    <a:pt x="0" y="14554"/>
                  </a:lnTo>
                  <a:lnTo>
                    <a:pt x="14547" y="14554"/>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14"/>
            <p:cNvSpPr/>
            <p:nvPr/>
          </p:nvSpPr>
          <p:spPr>
            <a:xfrm>
              <a:off x="6730711" y="6051178"/>
              <a:ext cx="672035" cy="647014"/>
            </a:xfrm>
            <a:custGeom>
              <a:avLst/>
              <a:gdLst/>
              <a:ahLst/>
              <a:cxnLst/>
              <a:rect l="l" t="t" r="r" b="b"/>
              <a:pathLst>
                <a:path w="14547" h="14547" extrusionOk="0">
                  <a:moveTo>
                    <a:pt x="14375" y="172"/>
                  </a:moveTo>
                  <a:lnTo>
                    <a:pt x="14375" y="14375"/>
                  </a:lnTo>
                  <a:lnTo>
                    <a:pt x="172" y="14375"/>
                  </a:lnTo>
                  <a:lnTo>
                    <a:pt x="172" y="172"/>
                  </a:lnTo>
                  <a:close/>
                  <a:moveTo>
                    <a:pt x="0" y="0"/>
                  </a:moveTo>
                  <a:lnTo>
                    <a:pt x="0" y="14547"/>
                  </a:lnTo>
                  <a:lnTo>
                    <a:pt x="14547" y="14547"/>
                  </a:lnTo>
                  <a:lnTo>
                    <a:pt x="14547"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14"/>
            <p:cNvSpPr/>
            <p:nvPr/>
          </p:nvSpPr>
          <p:spPr>
            <a:xfrm>
              <a:off x="6730711" y="6690508"/>
              <a:ext cx="672035" cy="647059"/>
            </a:xfrm>
            <a:custGeom>
              <a:avLst/>
              <a:gdLst/>
              <a:ahLst/>
              <a:cxnLst/>
              <a:rect l="l" t="t" r="r" b="b"/>
              <a:pathLst>
                <a:path w="14547" h="14548" extrusionOk="0">
                  <a:moveTo>
                    <a:pt x="14375" y="173"/>
                  </a:moveTo>
                  <a:lnTo>
                    <a:pt x="14375" y="14375"/>
                  </a:lnTo>
                  <a:lnTo>
                    <a:pt x="172" y="14375"/>
                  </a:lnTo>
                  <a:lnTo>
                    <a:pt x="172" y="173"/>
                  </a:lnTo>
                  <a:close/>
                  <a:moveTo>
                    <a:pt x="0" y="1"/>
                  </a:moveTo>
                  <a:lnTo>
                    <a:pt x="0" y="14547"/>
                  </a:lnTo>
                  <a:lnTo>
                    <a:pt x="14547" y="14547"/>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14"/>
            <p:cNvSpPr/>
            <p:nvPr/>
          </p:nvSpPr>
          <p:spPr>
            <a:xfrm>
              <a:off x="6730711" y="7329881"/>
              <a:ext cx="672035" cy="647326"/>
            </a:xfrm>
            <a:custGeom>
              <a:avLst/>
              <a:gdLst/>
              <a:ahLst/>
              <a:cxnLst/>
              <a:rect l="l" t="t" r="r" b="b"/>
              <a:pathLst>
                <a:path w="14547" h="14554" extrusionOk="0">
                  <a:moveTo>
                    <a:pt x="14375" y="172"/>
                  </a:moveTo>
                  <a:lnTo>
                    <a:pt x="14375" y="14382"/>
                  </a:lnTo>
                  <a:lnTo>
                    <a:pt x="172" y="14382"/>
                  </a:lnTo>
                  <a:lnTo>
                    <a:pt x="172" y="172"/>
                  </a:lnTo>
                  <a:close/>
                  <a:moveTo>
                    <a:pt x="0" y="0"/>
                  </a:moveTo>
                  <a:lnTo>
                    <a:pt x="0" y="14554"/>
                  </a:lnTo>
                  <a:lnTo>
                    <a:pt x="14547" y="14554"/>
                  </a:lnTo>
                  <a:lnTo>
                    <a:pt x="14547"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14"/>
            <p:cNvSpPr/>
            <p:nvPr/>
          </p:nvSpPr>
          <p:spPr>
            <a:xfrm>
              <a:off x="6730711" y="9247913"/>
              <a:ext cx="672035" cy="647370"/>
            </a:xfrm>
            <a:custGeom>
              <a:avLst/>
              <a:gdLst/>
              <a:ahLst/>
              <a:cxnLst/>
              <a:rect l="l" t="t" r="r" b="b"/>
              <a:pathLst>
                <a:path w="14547" h="14555" extrusionOk="0">
                  <a:moveTo>
                    <a:pt x="14375" y="173"/>
                  </a:moveTo>
                  <a:lnTo>
                    <a:pt x="14375" y="14382"/>
                  </a:lnTo>
                  <a:lnTo>
                    <a:pt x="172" y="14382"/>
                  </a:lnTo>
                  <a:lnTo>
                    <a:pt x="172" y="173"/>
                  </a:lnTo>
                  <a:close/>
                  <a:moveTo>
                    <a:pt x="0" y="1"/>
                  </a:moveTo>
                  <a:lnTo>
                    <a:pt x="0" y="14554"/>
                  </a:lnTo>
                  <a:lnTo>
                    <a:pt x="14547" y="14554"/>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14"/>
            <p:cNvSpPr/>
            <p:nvPr/>
          </p:nvSpPr>
          <p:spPr>
            <a:xfrm>
              <a:off x="6730711" y="8608584"/>
              <a:ext cx="672035" cy="647326"/>
            </a:xfrm>
            <a:custGeom>
              <a:avLst/>
              <a:gdLst/>
              <a:ahLst/>
              <a:cxnLst/>
              <a:rect l="l" t="t" r="r" b="b"/>
              <a:pathLst>
                <a:path w="14547" h="14554" extrusionOk="0">
                  <a:moveTo>
                    <a:pt x="14375" y="173"/>
                  </a:moveTo>
                  <a:lnTo>
                    <a:pt x="14375" y="14382"/>
                  </a:lnTo>
                  <a:lnTo>
                    <a:pt x="172" y="14382"/>
                  </a:lnTo>
                  <a:lnTo>
                    <a:pt x="172" y="173"/>
                  </a:lnTo>
                  <a:close/>
                  <a:moveTo>
                    <a:pt x="0" y="0"/>
                  </a:moveTo>
                  <a:lnTo>
                    <a:pt x="0" y="14554"/>
                  </a:lnTo>
                  <a:lnTo>
                    <a:pt x="14547" y="14554"/>
                  </a:lnTo>
                  <a:lnTo>
                    <a:pt x="14547"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14"/>
            <p:cNvSpPr/>
            <p:nvPr/>
          </p:nvSpPr>
          <p:spPr>
            <a:xfrm>
              <a:off x="-1238080" y="9887263"/>
              <a:ext cx="672035" cy="647370"/>
            </a:xfrm>
            <a:custGeom>
              <a:avLst/>
              <a:gdLst/>
              <a:ahLst/>
              <a:cxnLst/>
              <a:rect l="l" t="t" r="r" b="b"/>
              <a:pathLst>
                <a:path w="14547" h="14555" extrusionOk="0">
                  <a:moveTo>
                    <a:pt x="14374" y="173"/>
                  </a:moveTo>
                  <a:lnTo>
                    <a:pt x="14374" y="14382"/>
                  </a:lnTo>
                  <a:lnTo>
                    <a:pt x="172" y="14382"/>
                  </a:lnTo>
                  <a:lnTo>
                    <a:pt x="172" y="173"/>
                  </a:lnTo>
                  <a:close/>
                  <a:moveTo>
                    <a:pt x="0" y="1"/>
                  </a:moveTo>
                  <a:lnTo>
                    <a:pt x="0" y="14554"/>
                  </a:lnTo>
                  <a:lnTo>
                    <a:pt x="14547" y="14554"/>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14"/>
            <p:cNvSpPr/>
            <p:nvPr/>
          </p:nvSpPr>
          <p:spPr>
            <a:xfrm>
              <a:off x="-574041" y="9887263"/>
              <a:ext cx="672081" cy="647370"/>
            </a:xfrm>
            <a:custGeom>
              <a:avLst/>
              <a:gdLst/>
              <a:ahLst/>
              <a:cxnLst/>
              <a:rect l="l" t="t" r="r" b="b"/>
              <a:pathLst>
                <a:path w="14548" h="14555" extrusionOk="0">
                  <a:moveTo>
                    <a:pt x="14375" y="173"/>
                  </a:moveTo>
                  <a:lnTo>
                    <a:pt x="14375" y="14382"/>
                  </a:lnTo>
                  <a:lnTo>
                    <a:pt x="173" y="14382"/>
                  </a:lnTo>
                  <a:lnTo>
                    <a:pt x="173" y="173"/>
                  </a:lnTo>
                  <a:close/>
                  <a:moveTo>
                    <a:pt x="0" y="1"/>
                  </a:moveTo>
                  <a:lnTo>
                    <a:pt x="0" y="14554"/>
                  </a:lnTo>
                  <a:lnTo>
                    <a:pt x="14547" y="14554"/>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14"/>
            <p:cNvSpPr/>
            <p:nvPr/>
          </p:nvSpPr>
          <p:spPr>
            <a:xfrm>
              <a:off x="89999" y="9887263"/>
              <a:ext cx="672081" cy="647370"/>
            </a:xfrm>
            <a:custGeom>
              <a:avLst/>
              <a:gdLst/>
              <a:ahLst/>
              <a:cxnLst/>
              <a:rect l="l" t="t" r="r" b="b"/>
              <a:pathLst>
                <a:path w="14548" h="14555" extrusionOk="0">
                  <a:moveTo>
                    <a:pt x="14375" y="173"/>
                  </a:moveTo>
                  <a:lnTo>
                    <a:pt x="14375" y="14382"/>
                  </a:lnTo>
                  <a:lnTo>
                    <a:pt x="173" y="14382"/>
                  </a:lnTo>
                  <a:lnTo>
                    <a:pt x="173" y="173"/>
                  </a:lnTo>
                  <a:close/>
                  <a:moveTo>
                    <a:pt x="1" y="1"/>
                  </a:moveTo>
                  <a:lnTo>
                    <a:pt x="1" y="14554"/>
                  </a:lnTo>
                  <a:lnTo>
                    <a:pt x="14548" y="14554"/>
                  </a:lnTo>
                  <a:lnTo>
                    <a:pt x="14548"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14"/>
            <p:cNvSpPr/>
            <p:nvPr/>
          </p:nvSpPr>
          <p:spPr>
            <a:xfrm>
              <a:off x="754085" y="9887263"/>
              <a:ext cx="672081" cy="647370"/>
            </a:xfrm>
            <a:custGeom>
              <a:avLst/>
              <a:gdLst/>
              <a:ahLst/>
              <a:cxnLst/>
              <a:rect l="l" t="t" r="r" b="b"/>
              <a:pathLst>
                <a:path w="14548" h="14555" extrusionOk="0">
                  <a:moveTo>
                    <a:pt x="14375" y="173"/>
                  </a:moveTo>
                  <a:lnTo>
                    <a:pt x="14375" y="14382"/>
                  </a:lnTo>
                  <a:lnTo>
                    <a:pt x="173" y="14382"/>
                  </a:lnTo>
                  <a:lnTo>
                    <a:pt x="173" y="173"/>
                  </a:lnTo>
                  <a:close/>
                  <a:moveTo>
                    <a:pt x="0" y="1"/>
                  </a:moveTo>
                  <a:lnTo>
                    <a:pt x="0" y="14554"/>
                  </a:lnTo>
                  <a:lnTo>
                    <a:pt x="14547" y="14554"/>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14"/>
            <p:cNvSpPr/>
            <p:nvPr/>
          </p:nvSpPr>
          <p:spPr>
            <a:xfrm>
              <a:off x="1418125" y="9887263"/>
              <a:ext cx="672405" cy="647370"/>
            </a:xfrm>
            <a:custGeom>
              <a:avLst/>
              <a:gdLst/>
              <a:ahLst/>
              <a:cxnLst/>
              <a:rect l="l" t="t" r="r" b="b"/>
              <a:pathLst>
                <a:path w="14555" h="14555" extrusionOk="0">
                  <a:moveTo>
                    <a:pt x="14382" y="173"/>
                  </a:moveTo>
                  <a:lnTo>
                    <a:pt x="14382" y="14382"/>
                  </a:lnTo>
                  <a:lnTo>
                    <a:pt x="173" y="14382"/>
                  </a:lnTo>
                  <a:lnTo>
                    <a:pt x="173" y="173"/>
                  </a:lnTo>
                  <a:close/>
                  <a:moveTo>
                    <a:pt x="1" y="1"/>
                  </a:moveTo>
                  <a:lnTo>
                    <a:pt x="1" y="14554"/>
                  </a:lnTo>
                  <a:lnTo>
                    <a:pt x="14554" y="14554"/>
                  </a:lnTo>
                  <a:lnTo>
                    <a:pt x="14554"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14"/>
            <p:cNvSpPr/>
            <p:nvPr/>
          </p:nvSpPr>
          <p:spPr>
            <a:xfrm>
              <a:off x="2082211" y="9887263"/>
              <a:ext cx="672358" cy="647370"/>
            </a:xfrm>
            <a:custGeom>
              <a:avLst/>
              <a:gdLst/>
              <a:ahLst/>
              <a:cxnLst/>
              <a:rect l="l" t="t" r="r" b="b"/>
              <a:pathLst>
                <a:path w="14554" h="14555" extrusionOk="0">
                  <a:moveTo>
                    <a:pt x="14382" y="173"/>
                  </a:moveTo>
                  <a:lnTo>
                    <a:pt x="14382" y="14382"/>
                  </a:lnTo>
                  <a:lnTo>
                    <a:pt x="173" y="14382"/>
                  </a:lnTo>
                  <a:lnTo>
                    <a:pt x="173" y="173"/>
                  </a:lnTo>
                  <a:close/>
                  <a:moveTo>
                    <a:pt x="0" y="1"/>
                  </a:moveTo>
                  <a:lnTo>
                    <a:pt x="0" y="14554"/>
                  </a:lnTo>
                  <a:lnTo>
                    <a:pt x="14554" y="14554"/>
                  </a:lnTo>
                  <a:lnTo>
                    <a:pt x="14554"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14"/>
            <p:cNvSpPr/>
            <p:nvPr/>
          </p:nvSpPr>
          <p:spPr>
            <a:xfrm>
              <a:off x="2746251" y="9887263"/>
              <a:ext cx="672405" cy="647370"/>
            </a:xfrm>
            <a:custGeom>
              <a:avLst/>
              <a:gdLst/>
              <a:ahLst/>
              <a:cxnLst/>
              <a:rect l="l" t="t" r="r" b="b"/>
              <a:pathLst>
                <a:path w="14555" h="14555" extrusionOk="0">
                  <a:moveTo>
                    <a:pt x="14382" y="173"/>
                  </a:moveTo>
                  <a:lnTo>
                    <a:pt x="14382" y="14382"/>
                  </a:lnTo>
                  <a:lnTo>
                    <a:pt x="173" y="14382"/>
                  </a:lnTo>
                  <a:lnTo>
                    <a:pt x="173" y="173"/>
                  </a:lnTo>
                  <a:close/>
                  <a:moveTo>
                    <a:pt x="1" y="1"/>
                  </a:moveTo>
                  <a:lnTo>
                    <a:pt x="1" y="14554"/>
                  </a:lnTo>
                  <a:lnTo>
                    <a:pt x="14554" y="14554"/>
                  </a:lnTo>
                  <a:lnTo>
                    <a:pt x="14554"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14"/>
            <p:cNvSpPr/>
            <p:nvPr/>
          </p:nvSpPr>
          <p:spPr>
            <a:xfrm>
              <a:off x="3410337" y="9887263"/>
              <a:ext cx="672358" cy="647370"/>
            </a:xfrm>
            <a:custGeom>
              <a:avLst/>
              <a:gdLst/>
              <a:ahLst/>
              <a:cxnLst/>
              <a:rect l="l" t="t" r="r" b="b"/>
              <a:pathLst>
                <a:path w="14554" h="14555" extrusionOk="0">
                  <a:moveTo>
                    <a:pt x="14382" y="173"/>
                  </a:moveTo>
                  <a:lnTo>
                    <a:pt x="14382" y="14382"/>
                  </a:lnTo>
                  <a:lnTo>
                    <a:pt x="173" y="14382"/>
                  </a:lnTo>
                  <a:lnTo>
                    <a:pt x="173" y="173"/>
                  </a:lnTo>
                  <a:close/>
                  <a:moveTo>
                    <a:pt x="0" y="1"/>
                  </a:moveTo>
                  <a:lnTo>
                    <a:pt x="0" y="14554"/>
                  </a:lnTo>
                  <a:lnTo>
                    <a:pt x="14554" y="14554"/>
                  </a:lnTo>
                  <a:lnTo>
                    <a:pt x="14554"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14"/>
            <p:cNvSpPr/>
            <p:nvPr/>
          </p:nvSpPr>
          <p:spPr>
            <a:xfrm>
              <a:off x="4074376" y="9887263"/>
              <a:ext cx="672405" cy="647370"/>
            </a:xfrm>
            <a:custGeom>
              <a:avLst/>
              <a:gdLst/>
              <a:ahLst/>
              <a:cxnLst/>
              <a:rect l="l" t="t" r="r" b="b"/>
              <a:pathLst>
                <a:path w="14555" h="14555" extrusionOk="0">
                  <a:moveTo>
                    <a:pt x="14382" y="173"/>
                  </a:moveTo>
                  <a:lnTo>
                    <a:pt x="14382" y="14382"/>
                  </a:lnTo>
                  <a:lnTo>
                    <a:pt x="173" y="14382"/>
                  </a:lnTo>
                  <a:lnTo>
                    <a:pt x="173" y="173"/>
                  </a:lnTo>
                  <a:close/>
                  <a:moveTo>
                    <a:pt x="1" y="1"/>
                  </a:moveTo>
                  <a:lnTo>
                    <a:pt x="1" y="14554"/>
                  </a:lnTo>
                  <a:lnTo>
                    <a:pt x="14554" y="14554"/>
                  </a:lnTo>
                  <a:lnTo>
                    <a:pt x="14554"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14"/>
            <p:cNvSpPr/>
            <p:nvPr/>
          </p:nvSpPr>
          <p:spPr>
            <a:xfrm>
              <a:off x="4738462" y="9887263"/>
              <a:ext cx="672358" cy="647370"/>
            </a:xfrm>
            <a:custGeom>
              <a:avLst/>
              <a:gdLst/>
              <a:ahLst/>
              <a:cxnLst/>
              <a:rect l="l" t="t" r="r" b="b"/>
              <a:pathLst>
                <a:path w="14554" h="14555" extrusionOk="0">
                  <a:moveTo>
                    <a:pt x="14382" y="173"/>
                  </a:moveTo>
                  <a:lnTo>
                    <a:pt x="14382" y="14382"/>
                  </a:lnTo>
                  <a:lnTo>
                    <a:pt x="172" y="14382"/>
                  </a:lnTo>
                  <a:lnTo>
                    <a:pt x="172" y="173"/>
                  </a:lnTo>
                  <a:close/>
                  <a:moveTo>
                    <a:pt x="0" y="1"/>
                  </a:moveTo>
                  <a:lnTo>
                    <a:pt x="0" y="14554"/>
                  </a:lnTo>
                  <a:lnTo>
                    <a:pt x="14554" y="14554"/>
                  </a:lnTo>
                  <a:lnTo>
                    <a:pt x="14554"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14"/>
            <p:cNvSpPr/>
            <p:nvPr/>
          </p:nvSpPr>
          <p:spPr>
            <a:xfrm>
              <a:off x="5402825" y="9887263"/>
              <a:ext cx="672081" cy="647370"/>
            </a:xfrm>
            <a:custGeom>
              <a:avLst/>
              <a:gdLst/>
              <a:ahLst/>
              <a:cxnLst/>
              <a:rect l="l" t="t" r="r" b="b"/>
              <a:pathLst>
                <a:path w="14548" h="14555" extrusionOk="0">
                  <a:moveTo>
                    <a:pt x="14375" y="173"/>
                  </a:moveTo>
                  <a:lnTo>
                    <a:pt x="14375" y="14382"/>
                  </a:lnTo>
                  <a:lnTo>
                    <a:pt x="173" y="14382"/>
                  </a:lnTo>
                  <a:lnTo>
                    <a:pt x="173" y="173"/>
                  </a:lnTo>
                  <a:close/>
                  <a:moveTo>
                    <a:pt x="1" y="1"/>
                  </a:moveTo>
                  <a:lnTo>
                    <a:pt x="1" y="14554"/>
                  </a:lnTo>
                  <a:lnTo>
                    <a:pt x="14547" y="14554"/>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14"/>
            <p:cNvSpPr/>
            <p:nvPr/>
          </p:nvSpPr>
          <p:spPr>
            <a:xfrm>
              <a:off x="6066911" y="9887263"/>
              <a:ext cx="672035" cy="647370"/>
            </a:xfrm>
            <a:custGeom>
              <a:avLst/>
              <a:gdLst/>
              <a:ahLst/>
              <a:cxnLst/>
              <a:rect l="l" t="t" r="r" b="b"/>
              <a:pathLst>
                <a:path w="14547" h="14555" extrusionOk="0">
                  <a:moveTo>
                    <a:pt x="14375" y="173"/>
                  </a:moveTo>
                  <a:lnTo>
                    <a:pt x="14375" y="14382"/>
                  </a:lnTo>
                  <a:lnTo>
                    <a:pt x="172" y="14382"/>
                  </a:lnTo>
                  <a:lnTo>
                    <a:pt x="172" y="173"/>
                  </a:lnTo>
                  <a:close/>
                  <a:moveTo>
                    <a:pt x="0" y="1"/>
                  </a:moveTo>
                  <a:lnTo>
                    <a:pt x="0" y="14554"/>
                  </a:lnTo>
                  <a:lnTo>
                    <a:pt x="14547" y="14554"/>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14"/>
            <p:cNvSpPr/>
            <p:nvPr/>
          </p:nvSpPr>
          <p:spPr>
            <a:xfrm>
              <a:off x="6730786" y="9887263"/>
              <a:ext cx="672035" cy="647370"/>
            </a:xfrm>
            <a:custGeom>
              <a:avLst/>
              <a:gdLst/>
              <a:ahLst/>
              <a:cxnLst/>
              <a:rect l="l" t="t" r="r" b="b"/>
              <a:pathLst>
                <a:path w="14547" h="14555" extrusionOk="0">
                  <a:moveTo>
                    <a:pt x="14375" y="173"/>
                  </a:moveTo>
                  <a:lnTo>
                    <a:pt x="14375" y="14382"/>
                  </a:lnTo>
                  <a:lnTo>
                    <a:pt x="172" y="14382"/>
                  </a:lnTo>
                  <a:lnTo>
                    <a:pt x="172" y="173"/>
                  </a:lnTo>
                  <a:close/>
                  <a:moveTo>
                    <a:pt x="0" y="1"/>
                  </a:moveTo>
                  <a:lnTo>
                    <a:pt x="0" y="14554"/>
                  </a:lnTo>
                  <a:lnTo>
                    <a:pt x="14547" y="14554"/>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14"/>
            <p:cNvSpPr/>
            <p:nvPr/>
          </p:nvSpPr>
          <p:spPr>
            <a:xfrm>
              <a:off x="7395036" y="5411805"/>
              <a:ext cx="672035" cy="647059"/>
            </a:xfrm>
            <a:custGeom>
              <a:avLst/>
              <a:gdLst/>
              <a:ahLst/>
              <a:cxnLst/>
              <a:rect l="l" t="t" r="r" b="b"/>
              <a:pathLst>
                <a:path w="14547" h="14548" extrusionOk="0">
                  <a:moveTo>
                    <a:pt x="14375" y="173"/>
                  </a:moveTo>
                  <a:lnTo>
                    <a:pt x="14375" y="14375"/>
                  </a:lnTo>
                  <a:lnTo>
                    <a:pt x="172" y="14375"/>
                  </a:lnTo>
                  <a:lnTo>
                    <a:pt x="172" y="173"/>
                  </a:lnTo>
                  <a:close/>
                  <a:moveTo>
                    <a:pt x="0" y="1"/>
                  </a:moveTo>
                  <a:lnTo>
                    <a:pt x="0" y="14547"/>
                  </a:lnTo>
                  <a:lnTo>
                    <a:pt x="14547" y="14547"/>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14"/>
            <p:cNvSpPr/>
            <p:nvPr/>
          </p:nvSpPr>
          <p:spPr>
            <a:xfrm>
              <a:off x="7395036" y="7969210"/>
              <a:ext cx="672035" cy="647370"/>
            </a:xfrm>
            <a:custGeom>
              <a:avLst/>
              <a:gdLst/>
              <a:ahLst/>
              <a:cxnLst/>
              <a:rect l="l" t="t" r="r" b="b"/>
              <a:pathLst>
                <a:path w="14547" h="14555" extrusionOk="0">
                  <a:moveTo>
                    <a:pt x="14375" y="173"/>
                  </a:moveTo>
                  <a:lnTo>
                    <a:pt x="14375" y="14382"/>
                  </a:lnTo>
                  <a:lnTo>
                    <a:pt x="172" y="14382"/>
                  </a:lnTo>
                  <a:lnTo>
                    <a:pt x="172" y="173"/>
                  </a:lnTo>
                  <a:close/>
                  <a:moveTo>
                    <a:pt x="0" y="1"/>
                  </a:moveTo>
                  <a:lnTo>
                    <a:pt x="0" y="14554"/>
                  </a:lnTo>
                  <a:lnTo>
                    <a:pt x="14547" y="14554"/>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14"/>
            <p:cNvSpPr/>
            <p:nvPr/>
          </p:nvSpPr>
          <p:spPr>
            <a:xfrm>
              <a:off x="7395036" y="6051178"/>
              <a:ext cx="672035" cy="647014"/>
            </a:xfrm>
            <a:custGeom>
              <a:avLst/>
              <a:gdLst/>
              <a:ahLst/>
              <a:cxnLst/>
              <a:rect l="l" t="t" r="r" b="b"/>
              <a:pathLst>
                <a:path w="14547" h="14547" extrusionOk="0">
                  <a:moveTo>
                    <a:pt x="14375" y="172"/>
                  </a:moveTo>
                  <a:lnTo>
                    <a:pt x="14375" y="14375"/>
                  </a:lnTo>
                  <a:lnTo>
                    <a:pt x="172" y="14375"/>
                  </a:lnTo>
                  <a:lnTo>
                    <a:pt x="172" y="172"/>
                  </a:lnTo>
                  <a:close/>
                  <a:moveTo>
                    <a:pt x="0" y="0"/>
                  </a:moveTo>
                  <a:lnTo>
                    <a:pt x="0" y="14547"/>
                  </a:lnTo>
                  <a:lnTo>
                    <a:pt x="14547" y="14547"/>
                  </a:lnTo>
                  <a:lnTo>
                    <a:pt x="14547"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14"/>
            <p:cNvSpPr/>
            <p:nvPr/>
          </p:nvSpPr>
          <p:spPr>
            <a:xfrm>
              <a:off x="7395036" y="6690508"/>
              <a:ext cx="672035" cy="647059"/>
            </a:xfrm>
            <a:custGeom>
              <a:avLst/>
              <a:gdLst/>
              <a:ahLst/>
              <a:cxnLst/>
              <a:rect l="l" t="t" r="r" b="b"/>
              <a:pathLst>
                <a:path w="14547" h="14548" extrusionOk="0">
                  <a:moveTo>
                    <a:pt x="14375" y="173"/>
                  </a:moveTo>
                  <a:lnTo>
                    <a:pt x="14375" y="14375"/>
                  </a:lnTo>
                  <a:lnTo>
                    <a:pt x="172" y="14375"/>
                  </a:lnTo>
                  <a:lnTo>
                    <a:pt x="172" y="173"/>
                  </a:lnTo>
                  <a:close/>
                  <a:moveTo>
                    <a:pt x="0" y="1"/>
                  </a:moveTo>
                  <a:lnTo>
                    <a:pt x="0" y="14547"/>
                  </a:lnTo>
                  <a:lnTo>
                    <a:pt x="14547" y="14547"/>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14"/>
            <p:cNvSpPr/>
            <p:nvPr/>
          </p:nvSpPr>
          <p:spPr>
            <a:xfrm>
              <a:off x="7395036" y="7329881"/>
              <a:ext cx="672035" cy="647326"/>
            </a:xfrm>
            <a:custGeom>
              <a:avLst/>
              <a:gdLst/>
              <a:ahLst/>
              <a:cxnLst/>
              <a:rect l="l" t="t" r="r" b="b"/>
              <a:pathLst>
                <a:path w="14547" h="14554" extrusionOk="0">
                  <a:moveTo>
                    <a:pt x="14375" y="172"/>
                  </a:moveTo>
                  <a:lnTo>
                    <a:pt x="14375" y="14382"/>
                  </a:lnTo>
                  <a:lnTo>
                    <a:pt x="172" y="14382"/>
                  </a:lnTo>
                  <a:lnTo>
                    <a:pt x="172" y="172"/>
                  </a:lnTo>
                  <a:close/>
                  <a:moveTo>
                    <a:pt x="0" y="0"/>
                  </a:moveTo>
                  <a:lnTo>
                    <a:pt x="0" y="14554"/>
                  </a:lnTo>
                  <a:lnTo>
                    <a:pt x="14547" y="14554"/>
                  </a:lnTo>
                  <a:lnTo>
                    <a:pt x="14547"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14"/>
            <p:cNvSpPr/>
            <p:nvPr/>
          </p:nvSpPr>
          <p:spPr>
            <a:xfrm>
              <a:off x="7395036" y="9247913"/>
              <a:ext cx="672035" cy="647370"/>
            </a:xfrm>
            <a:custGeom>
              <a:avLst/>
              <a:gdLst/>
              <a:ahLst/>
              <a:cxnLst/>
              <a:rect l="l" t="t" r="r" b="b"/>
              <a:pathLst>
                <a:path w="14547" h="14555" extrusionOk="0">
                  <a:moveTo>
                    <a:pt x="14375" y="173"/>
                  </a:moveTo>
                  <a:lnTo>
                    <a:pt x="14375" y="14382"/>
                  </a:lnTo>
                  <a:lnTo>
                    <a:pt x="172" y="14382"/>
                  </a:lnTo>
                  <a:lnTo>
                    <a:pt x="172" y="173"/>
                  </a:lnTo>
                  <a:close/>
                  <a:moveTo>
                    <a:pt x="0" y="1"/>
                  </a:moveTo>
                  <a:lnTo>
                    <a:pt x="0" y="14554"/>
                  </a:lnTo>
                  <a:lnTo>
                    <a:pt x="14547" y="14554"/>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14"/>
            <p:cNvSpPr/>
            <p:nvPr/>
          </p:nvSpPr>
          <p:spPr>
            <a:xfrm>
              <a:off x="7395036" y="8608584"/>
              <a:ext cx="672035" cy="647326"/>
            </a:xfrm>
            <a:custGeom>
              <a:avLst/>
              <a:gdLst/>
              <a:ahLst/>
              <a:cxnLst/>
              <a:rect l="l" t="t" r="r" b="b"/>
              <a:pathLst>
                <a:path w="14547" h="14554" extrusionOk="0">
                  <a:moveTo>
                    <a:pt x="14375" y="173"/>
                  </a:moveTo>
                  <a:lnTo>
                    <a:pt x="14375" y="14382"/>
                  </a:lnTo>
                  <a:lnTo>
                    <a:pt x="172" y="14382"/>
                  </a:lnTo>
                  <a:lnTo>
                    <a:pt x="172" y="173"/>
                  </a:lnTo>
                  <a:close/>
                  <a:moveTo>
                    <a:pt x="0" y="0"/>
                  </a:moveTo>
                  <a:lnTo>
                    <a:pt x="0" y="14554"/>
                  </a:lnTo>
                  <a:lnTo>
                    <a:pt x="14547" y="14554"/>
                  </a:lnTo>
                  <a:lnTo>
                    <a:pt x="14547"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14"/>
            <p:cNvSpPr/>
            <p:nvPr/>
          </p:nvSpPr>
          <p:spPr>
            <a:xfrm>
              <a:off x="7395111" y="9887263"/>
              <a:ext cx="672035" cy="647370"/>
            </a:xfrm>
            <a:custGeom>
              <a:avLst/>
              <a:gdLst/>
              <a:ahLst/>
              <a:cxnLst/>
              <a:rect l="l" t="t" r="r" b="b"/>
              <a:pathLst>
                <a:path w="14547" h="14555" extrusionOk="0">
                  <a:moveTo>
                    <a:pt x="14375" y="173"/>
                  </a:moveTo>
                  <a:lnTo>
                    <a:pt x="14375" y="14382"/>
                  </a:lnTo>
                  <a:lnTo>
                    <a:pt x="172" y="14382"/>
                  </a:lnTo>
                  <a:lnTo>
                    <a:pt x="172" y="173"/>
                  </a:lnTo>
                  <a:close/>
                  <a:moveTo>
                    <a:pt x="0" y="1"/>
                  </a:moveTo>
                  <a:lnTo>
                    <a:pt x="0" y="14554"/>
                  </a:lnTo>
                  <a:lnTo>
                    <a:pt x="14547" y="14554"/>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74" name="Google Shape;1474;p14"/>
          <p:cNvSpPr txBox="1">
            <a:spLocks noGrp="1"/>
          </p:cNvSpPr>
          <p:nvPr>
            <p:ph type="title"/>
          </p:nvPr>
        </p:nvSpPr>
        <p:spPr>
          <a:xfrm flipH="1">
            <a:off x="2232750" y="3271450"/>
            <a:ext cx="4678500" cy="599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100"/>
              <a:buNone/>
              <a:defRPr sz="1900">
                <a:solidFill>
                  <a:schemeClr val="accent1"/>
                </a:solidFill>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a:endParaRPr/>
          </a:p>
        </p:txBody>
      </p:sp>
      <p:sp>
        <p:nvSpPr>
          <p:cNvPr id="1475" name="Google Shape;1475;p14"/>
          <p:cNvSpPr txBox="1">
            <a:spLocks noGrp="1"/>
          </p:cNvSpPr>
          <p:nvPr>
            <p:ph type="subTitle" idx="1"/>
          </p:nvPr>
        </p:nvSpPr>
        <p:spPr>
          <a:xfrm flipH="1">
            <a:off x="1209000" y="1546225"/>
            <a:ext cx="6726000" cy="147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30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grpSp>
        <p:nvGrpSpPr>
          <p:cNvPr id="1476" name="Google Shape;1476;p14"/>
          <p:cNvGrpSpPr/>
          <p:nvPr/>
        </p:nvGrpSpPr>
        <p:grpSpPr>
          <a:xfrm rot="10800000" flipH="1">
            <a:off x="730082" y="403223"/>
            <a:ext cx="659180" cy="132291"/>
            <a:chOff x="713214" y="4594266"/>
            <a:chExt cx="659180" cy="132291"/>
          </a:xfrm>
        </p:grpSpPr>
        <p:sp>
          <p:nvSpPr>
            <p:cNvPr id="1477" name="Google Shape;1477;p14"/>
            <p:cNvSpPr/>
            <p:nvPr/>
          </p:nvSpPr>
          <p:spPr>
            <a:xfrm rot="-5400000">
              <a:off x="975194" y="4603895"/>
              <a:ext cx="132285" cy="113028"/>
            </a:xfrm>
            <a:custGeom>
              <a:avLst/>
              <a:gdLst/>
              <a:ahLst/>
              <a:cxnLst/>
              <a:rect l="l" t="t" r="r" b="b"/>
              <a:pathLst>
                <a:path w="2315" h="1978" extrusionOk="0">
                  <a:moveTo>
                    <a:pt x="980" y="0"/>
                  </a:moveTo>
                  <a:cubicBezTo>
                    <a:pt x="435" y="0"/>
                    <a:pt x="0" y="445"/>
                    <a:pt x="0" y="985"/>
                  </a:cubicBezTo>
                  <a:cubicBezTo>
                    <a:pt x="0" y="1583"/>
                    <a:pt x="490" y="1977"/>
                    <a:pt x="999" y="1977"/>
                  </a:cubicBezTo>
                  <a:cubicBezTo>
                    <a:pt x="1241" y="1977"/>
                    <a:pt x="1488" y="1888"/>
                    <a:pt x="1688" y="1688"/>
                  </a:cubicBezTo>
                  <a:cubicBezTo>
                    <a:pt x="2315" y="1061"/>
                    <a:pt x="1874" y="0"/>
                    <a:pt x="992" y="0"/>
                  </a:cubicBezTo>
                  <a:cubicBezTo>
                    <a:pt x="988" y="0"/>
                    <a:pt x="984" y="0"/>
                    <a:pt x="9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14"/>
            <p:cNvSpPr/>
            <p:nvPr/>
          </p:nvSpPr>
          <p:spPr>
            <a:xfrm rot="-5400000">
              <a:off x="703785" y="4603695"/>
              <a:ext cx="132285" cy="113428"/>
            </a:xfrm>
            <a:custGeom>
              <a:avLst/>
              <a:gdLst/>
              <a:ahLst/>
              <a:cxnLst/>
              <a:rect l="l" t="t" r="r" b="b"/>
              <a:pathLst>
                <a:path w="2315" h="1985" extrusionOk="0">
                  <a:moveTo>
                    <a:pt x="992" y="1"/>
                  </a:moveTo>
                  <a:cubicBezTo>
                    <a:pt x="441" y="1"/>
                    <a:pt x="0" y="448"/>
                    <a:pt x="0" y="992"/>
                  </a:cubicBezTo>
                  <a:cubicBezTo>
                    <a:pt x="0" y="1590"/>
                    <a:pt x="490" y="1985"/>
                    <a:pt x="999" y="1985"/>
                  </a:cubicBezTo>
                  <a:cubicBezTo>
                    <a:pt x="1241" y="1985"/>
                    <a:pt x="1488" y="1895"/>
                    <a:pt x="1688" y="1695"/>
                  </a:cubicBezTo>
                  <a:cubicBezTo>
                    <a:pt x="2315" y="1068"/>
                    <a:pt x="1874" y="1"/>
                    <a:pt x="9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14"/>
            <p:cNvSpPr/>
            <p:nvPr/>
          </p:nvSpPr>
          <p:spPr>
            <a:xfrm rot="10800000">
              <a:off x="1256032" y="4616736"/>
              <a:ext cx="116361" cy="109821"/>
            </a:xfrm>
            <a:custGeom>
              <a:avLst/>
              <a:gdLst/>
              <a:ahLst/>
              <a:cxnLst/>
              <a:rect l="l" t="t" r="r" b="b"/>
              <a:pathLst>
                <a:path w="4884" h="4609" extrusionOk="0">
                  <a:moveTo>
                    <a:pt x="2436" y="0"/>
                  </a:moveTo>
                  <a:cubicBezTo>
                    <a:pt x="2343" y="0"/>
                    <a:pt x="2250" y="5"/>
                    <a:pt x="2156" y="17"/>
                  </a:cubicBezTo>
                  <a:cubicBezTo>
                    <a:pt x="895" y="175"/>
                    <a:pt x="0" y="1325"/>
                    <a:pt x="152" y="2586"/>
                  </a:cubicBezTo>
                  <a:cubicBezTo>
                    <a:pt x="298" y="3755"/>
                    <a:pt x="1289" y="4608"/>
                    <a:pt x="2432" y="4608"/>
                  </a:cubicBezTo>
                  <a:cubicBezTo>
                    <a:pt x="2527" y="4608"/>
                    <a:pt x="2624" y="4602"/>
                    <a:pt x="2721" y="4590"/>
                  </a:cubicBezTo>
                  <a:cubicBezTo>
                    <a:pt x="3981" y="4439"/>
                    <a:pt x="4883" y="3288"/>
                    <a:pt x="4725" y="2021"/>
                  </a:cubicBezTo>
                  <a:cubicBezTo>
                    <a:pt x="4585" y="854"/>
                    <a:pt x="3588" y="0"/>
                    <a:pt x="243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80" name="Google Shape;1480;p14"/>
          <p:cNvSpPr/>
          <p:nvPr/>
        </p:nvSpPr>
        <p:spPr>
          <a:xfrm flipH="1">
            <a:off x="3024339" y="4252022"/>
            <a:ext cx="490315" cy="479521"/>
          </a:xfrm>
          <a:custGeom>
            <a:avLst/>
            <a:gdLst/>
            <a:ahLst/>
            <a:cxnLst/>
            <a:rect l="l" t="t" r="r" b="b"/>
            <a:pathLst>
              <a:path w="63636" h="62235" extrusionOk="0">
                <a:moveTo>
                  <a:pt x="31784" y="0"/>
                </a:moveTo>
                <a:cubicBezTo>
                  <a:pt x="31768" y="200"/>
                  <a:pt x="31768" y="350"/>
                  <a:pt x="31751" y="500"/>
                </a:cubicBezTo>
                <a:cubicBezTo>
                  <a:pt x="31534" y="3619"/>
                  <a:pt x="30984" y="6704"/>
                  <a:pt x="30100" y="9705"/>
                </a:cubicBezTo>
                <a:cubicBezTo>
                  <a:pt x="28482" y="15008"/>
                  <a:pt x="25764" y="19611"/>
                  <a:pt x="21579" y="23280"/>
                </a:cubicBezTo>
                <a:cubicBezTo>
                  <a:pt x="16509" y="27715"/>
                  <a:pt x="10472" y="29883"/>
                  <a:pt x="3902" y="30717"/>
                </a:cubicBezTo>
                <a:cubicBezTo>
                  <a:pt x="2601" y="30884"/>
                  <a:pt x="1301" y="30967"/>
                  <a:pt x="0" y="31101"/>
                </a:cubicBezTo>
                <a:cubicBezTo>
                  <a:pt x="834" y="31217"/>
                  <a:pt x="1701" y="31267"/>
                  <a:pt x="2535" y="31351"/>
                </a:cubicBezTo>
                <a:cubicBezTo>
                  <a:pt x="6103" y="31651"/>
                  <a:pt x="9639" y="32468"/>
                  <a:pt x="12991" y="33752"/>
                </a:cubicBezTo>
                <a:cubicBezTo>
                  <a:pt x="18827" y="36053"/>
                  <a:pt x="23496" y="39789"/>
                  <a:pt x="26798" y="45142"/>
                </a:cubicBezTo>
                <a:cubicBezTo>
                  <a:pt x="29566" y="49611"/>
                  <a:pt x="30984" y="54530"/>
                  <a:pt x="31551" y="59717"/>
                </a:cubicBezTo>
                <a:cubicBezTo>
                  <a:pt x="31651" y="60550"/>
                  <a:pt x="31718" y="61384"/>
                  <a:pt x="31801" y="62235"/>
                </a:cubicBezTo>
                <a:cubicBezTo>
                  <a:pt x="32034" y="62085"/>
                  <a:pt x="31968" y="61901"/>
                  <a:pt x="31968" y="61734"/>
                </a:cubicBezTo>
                <a:cubicBezTo>
                  <a:pt x="32184" y="58599"/>
                  <a:pt x="32751" y="55498"/>
                  <a:pt x="33635" y="52479"/>
                </a:cubicBezTo>
                <a:cubicBezTo>
                  <a:pt x="35220" y="47360"/>
                  <a:pt x="37821" y="42841"/>
                  <a:pt x="41823" y="39222"/>
                </a:cubicBezTo>
                <a:cubicBezTo>
                  <a:pt x="47026" y="34536"/>
                  <a:pt x="53280" y="32301"/>
                  <a:pt x="60117" y="31468"/>
                </a:cubicBezTo>
                <a:cubicBezTo>
                  <a:pt x="61284" y="31317"/>
                  <a:pt x="62468" y="31251"/>
                  <a:pt x="63635" y="31134"/>
                </a:cubicBezTo>
                <a:cubicBezTo>
                  <a:pt x="62018" y="30967"/>
                  <a:pt x="60400" y="30834"/>
                  <a:pt x="58799" y="30584"/>
                </a:cubicBezTo>
                <a:cubicBezTo>
                  <a:pt x="57215" y="30350"/>
                  <a:pt x="55631" y="30017"/>
                  <a:pt x="54080" y="29583"/>
                </a:cubicBezTo>
                <a:cubicBezTo>
                  <a:pt x="45325" y="27082"/>
                  <a:pt x="38822" y="21896"/>
                  <a:pt x="35053" y="13508"/>
                </a:cubicBezTo>
                <a:cubicBezTo>
                  <a:pt x="33185" y="9389"/>
                  <a:pt x="32318" y="5003"/>
                  <a:pt x="31968" y="517"/>
                </a:cubicBezTo>
                <a:cubicBezTo>
                  <a:pt x="31968" y="350"/>
                  <a:pt x="32034" y="133"/>
                  <a:pt x="317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14"/>
          <p:cNvSpPr/>
          <p:nvPr/>
        </p:nvSpPr>
        <p:spPr>
          <a:xfrm flipH="1">
            <a:off x="8252189" y="1065376"/>
            <a:ext cx="490315" cy="479521"/>
          </a:xfrm>
          <a:custGeom>
            <a:avLst/>
            <a:gdLst/>
            <a:ahLst/>
            <a:cxnLst/>
            <a:rect l="l" t="t" r="r" b="b"/>
            <a:pathLst>
              <a:path w="63636" h="62235" extrusionOk="0">
                <a:moveTo>
                  <a:pt x="31784" y="0"/>
                </a:moveTo>
                <a:cubicBezTo>
                  <a:pt x="31768" y="200"/>
                  <a:pt x="31768" y="350"/>
                  <a:pt x="31751" y="500"/>
                </a:cubicBezTo>
                <a:cubicBezTo>
                  <a:pt x="31534" y="3619"/>
                  <a:pt x="30984" y="6704"/>
                  <a:pt x="30100" y="9705"/>
                </a:cubicBezTo>
                <a:cubicBezTo>
                  <a:pt x="28482" y="15008"/>
                  <a:pt x="25764" y="19611"/>
                  <a:pt x="21579" y="23280"/>
                </a:cubicBezTo>
                <a:cubicBezTo>
                  <a:pt x="16509" y="27715"/>
                  <a:pt x="10472" y="29883"/>
                  <a:pt x="3902" y="30717"/>
                </a:cubicBezTo>
                <a:cubicBezTo>
                  <a:pt x="2601" y="30884"/>
                  <a:pt x="1301" y="30967"/>
                  <a:pt x="0" y="31101"/>
                </a:cubicBezTo>
                <a:cubicBezTo>
                  <a:pt x="834" y="31217"/>
                  <a:pt x="1701" y="31267"/>
                  <a:pt x="2535" y="31351"/>
                </a:cubicBezTo>
                <a:cubicBezTo>
                  <a:pt x="6103" y="31651"/>
                  <a:pt x="9639" y="32468"/>
                  <a:pt x="12991" y="33752"/>
                </a:cubicBezTo>
                <a:cubicBezTo>
                  <a:pt x="18827" y="36053"/>
                  <a:pt x="23496" y="39789"/>
                  <a:pt x="26798" y="45142"/>
                </a:cubicBezTo>
                <a:cubicBezTo>
                  <a:pt x="29566" y="49611"/>
                  <a:pt x="30984" y="54530"/>
                  <a:pt x="31551" y="59717"/>
                </a:cubicBezTo>
                <a:cubicBezTo>
                  <a:pt x="31651" y="60550"/>
                  <a:pt x="31718" y="61384"/>
                  <a:pt x="31801" y="62235"/>
                </a:cubicBezTo>
                <a:cubicBezTo>
                  <a:pt x="32034" y="62085"/>
                  <a:pt x="31968" y="61901"/>
                  <a:pt x="31968" y="61734"/>
                </a:cubicBezTo>
                <a:cubicBezTo>
                  <a:pt x="32184" y="58599"/>
                  <a:pt x="32751" y="55498"/>
                  <a:pt x="33635" y="52479"/>
                </a:cubicBezTo>
                <a:cubicBezTo>
                  <a:pt x="35220" y="47360"/>
                  <a:pt x="37821" y="42841"/>
                  <a:pt x="41823" y="39222"/>
                </a:cubicBezTo>
                <a:cubicBezTo>
                  <a:pt x="47026" y="34536"/>
                  <a:pt x="53280" y="32301"/>
                  <a:pt x="60117" y="31468"/>
                </a:cubicBezTo>
                <a:cubicBezTo>
                  <a:pt x="61284" y="31317"/>
                  <a:pt x="62468" y="31251"/>
                  <a:pt x="63635" y="31134"/>
                </a:cubicBezTo>
                <a:cubicBezTo>
                  <a:pt x="62018" y="30967"/>
                  <a:pt x="60400" y="30834"/>
                  <a:pt x="58799" y="30584"/>
                </a:cubicBezTo>
                <a:cubicBezTo>
                  <a:pt x="57215" y="30350"/>
                  <a:pt x="55631" y="30017"/>
                  <a:pt x="54080" y="29583"/>
                </a:cubicBezTo>
                <a:cubicBezTo>
                  <a:pt x="45325" y="27082"/>
                  <a:pt x="38822" y="21896"/>
                  <a:pt x="35053" y="13508"/>
                </a:cubicBezTo>
                <a:cubicBezTo>
                  <a:pt x="33185" y="9389"/>
                  <a:pt x="32318" y="5003"/>
                  <a:pt x="31968" y="517"/>
                </a:cubicBezTo>
                <a:cubicBezTo>
                  <a:pt x="31968" y="350"/>
                  <a:pt x="32034" y="133"/>
                  <a:pt x="317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14"/>
          <p:cNvSpPr/>
          <p:nvPr/>
        </p:nvSpPr>
        <p:spPr>
          <a:xfrm flipH="1">
            <a:off x="2383788" y="752949"/>
            <a:ext cx="490315" cy="479521"/>
          </a:xfrm>
          <a:custGeom>
            <a:avLst/>
            <a:gdLst/>
            <a:ahLst/>
            <a:cxnLst/>
            <a:rect l="l" t="t" r="r" b="b"/>
            <a:pathLst>
              <a:path w="63636" h="62235" extrusionOk="0">
                <a:moveTo>
                  <a:pt x="31784" y="0"/>
                </a:moveTo>
                <a:cubicBezTo>
                  <a:pt x="31768" y="200"/>
                  <a:pt x="31768" y="350"/>
                  <a:pt x="31751" y="500"/>
                </a:cubicBezTo>
                <a:cubicBezTo>
                  <a:pt x="31534" y="3619"/>
                  <a:pt x="30984" y="6704"/>
                  <a:pt x="30100" y="9705"/>
                </a:cubicBezTo>
                <a:cubicBezTo>
                  <a:pt x="28482" y="15008"/>
                  <a:pt x="25764" y="19611"/>
                  <a:pt x="21579" y="23280"/>
                </a:cubicBezTo>
                <a:cubicBezTo>
                  <a:pt x="16509" y="27715"/>
                  <a:pt x="10472" y="29883"/>
                  <a:pt x="3902" y="30717"/>
                </a:cubicBezTo>
                <a:cubicBezTo>
                  <a:pt x="2601" y="30884"/>
                  <a:pt x="1301" y="30967"/>
                  <a:pt x="0" y="31101"/>
                </a:cubicBezTo>
                <a:cubicBezTo>
                  <a:pt x="834" y="31217"/>
                  <a:pt x="1701" y="31267"/>
                  <a:pt x="2535" y="31351"/>
                </a:cubicBezTo>
                <a:cubicBezTo>
                  <a:pt x="6103" y="31651"/>
                  <a:pt x="9639" y="32468"/>
                  <a:pt x="12991" y="33752"/>
                </a:cubicBezTo>
                <a:cubicBezTo>
                  <a:pt x="18827" y="36053"/>
                  <a:pt x="23496" y="39789"/>
                  <a:pt x="26798" y="45142"/>
                </a:cubicBezTo>
                <a:cubicBezTo>
                  <a:pt x="29566" y="49611"/>
                  <a:pt x="30984" y="54530"/>
                  <a:pt x="31551" y="59717"/>
                </a:cubicBezTo>
                <a:cubicBezTo>
                  <a:pt x="31651" y="60550"/>
                  <a:pt x="31718" y="61384"/>
                  <a:pt x="31801" y="62235"/>
                </a:cubicBezTo>
                <a:cubicBezTo>
                  <a:pt x="32034" y="62085"/>
                  <a:pt x="31968" y="61901"/>
                  <a:pt x="31968" y="61734"/>
                </a:cubicBezTo>
                <a:cubicBezTo>
                  <a:pt x="32184" y="58599"/>
                  <a:pt x="32751" y="55498"/>
                  <a:pt x="33635" y="52479"/>
                </a:cubicBezTo>
                <a:cubicBezTo>
                  <a:pt x="35220" y="47360"/>
                  <a:pt x="37821" y="42841"/>
                  <a:pt x="41823" y="39222"/>
                </a:cubicBezTo>
                <a:cubicBezTo>
                  <a:pt x="47026" y="34536"/>
                  <a:pt x="53280" y="32301"/>
                  <a:pt x="60117" y="31468"/>
                </a:cubicBezTo>
                <a:cubicBezTo>
                  <a:pt x="61284" y="31317"/>
                  <a:pt x="62468" y="31251"/>
                  <a:pt x="63635" y="31134"/>
                </a:cubicBezTo>
                <a:cubicBezTo>
                  <a:pt x="62018" y="30967"/>
                  <a:pt x="60400" y="30834"/>
                  <a:pt x="58799" y="30584"/>
                </a:cubicBezTo>
                <a:cubicBezTo>
                  <a:pt x="57215" y="30350"/>
                  <a:pt x="55631" y="30017"/>
                  <a:pt x="54080" y="29583"/>
                </a:cubicBezTo>
                <a:cubicBezTo>
                  <a:pt x="45325" y="27082"/>
                  <a:pt x="38822" y="21896"/>
                  <a:pt x="35053" y="13508"/>
                </a:cubicBezTo>
                <a:cubicBezTo>
                  <a:pt x="33185" y="9389"/>
                  <a:pt x="32318" y="5003"/>
                  <a:pt x="31968" y="517"/>
                </a:cubicBezTo>
                <a:cubicBezTo>
                  <a:pt x="31968" y="350"/>
                  <a:pt x="32034" y="133"/>
                  <a:pt x="317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ext">
  <p:cSld name="CUSTOM_1">
    <p:spTree>
      <p:nvGrpSpPr>
        <p:cNvPr id="1" name="Shape 1483"/>
        <p:cNvGrpSpPr/>
        <p:nvPr/>
      </p:nvGrpSpPr>
      <p:grpSpPr>
        <a:xfrm>
          <a:off x="0" y="0"/>
          <a:ext cx="0" cy="0"/>
          <a:chOff x="0" y="0"/>
          <a:chExt cx="0" cy="0"/>
        </a:xfrm>
      </p:grpSpPr>
      <p:grpSp>
        <p:nvGrpSpPr>
          <p:cNvPr id="1484" name="Google Shape;1484;p15"/>
          <p:cNvGrpSpPr/>
          <p:nvPr/>
        </p:nvGrpSpPr>
        <p:grpSpPr>
          <a:xfrm>
            <a:off x="-43" y="10353"/>
            <a:ext cx="9144320" cy="5122828"/>
            <a:chOff x="-1238155" y="5411805"/>
            <a:chExt cx="9305302" cy="5122828"/>
          </a:xfrm>
        </p:grpSpPr>
        <p:sp>
          <p:nvSpPr>
            <p:cNvPr id="1485" name="Google Shape;1485;p15"/>
            <p:cNvSpPr/>
            <p:nvPr/>
          </p:nvSpPr>
          <p:spPr>
            <a:xfrm>
              <a:off x="-1238155" y="5411805"/>
              <a:ext cx="672035" cy="647059"/>
            </a:xfrm>
            <a:custGeom>
              <a:avLst/>
              <a:gdLst/>
              <a:ahLst/>
              <a:cxnLst/>
              <a:rect l="l" t="t" r="r" b="b"/>
              <a:pathLst>
                <a:path w="14547" h="14548" extrusionOk="0">
                  <a:moveTo>
                    <a:pt x="14374" y="173"/>
                  </a:moveTo>
                  <a:lnTo>
                    <a:pt x="14374" y="14375"/>
                  </a:lnTo>
                  <a:lnTo>
                    <a:pt x="172" y="14375"/>
                  </a:lnTo>
                  <a:lnTo>
                    <a:pt x="172" y="173"/>
                  </a:lnTo>
                  <a:close/>
                  <a:moveTo>
                    <a:pt x="0" y="1"/>
                  </a:moveTo>
                  <a:lnTo>
                    <a:pt x="0" y="14547"/>
                  </a:lnTo>
                  <a:lnTo>
                    <a:pt x="14547" y="14547"/>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15"/>
            <p:cNvSpPr/>
            <p:nvPr/>
          </p:nvSpPr>
          <p:spPr>
            <a:xfrm>
              <a:off x="-574116" y="5411805"/>
              <a:ext cx="672081" cy="647059"/>
            </a:xfrm>
            <a:custGeom>
              <a:avLst/>
              <a:gdLst/>
              <a:ahLst/>
              <a:cxnLst/>
              <a:rect l="l" t="t" r="r" b="b"/>
              <a:pathLst>
                <a:path w="14548" h="14548" extrusionOk="0">
                  <a:moveTo>
                    <a:pt x="14375" y="173"/>
                  </a:moveTo>
                  <a:lnTo>
                    <a:pt x="14375" y="14375"/>
                  </a:lnTo>
                  <a:lnTo>
                    <a:pt x="173" y="14375"/>
                  </a:lnTo>
                  <a:lnTo>
                    <a:pt x="173" y="173"/>
                  </a:lnTo>
                  <a:close/>
                  <a:moveTo>
                    <a:pt x="0" y="1"/>
                  </a:moveTo>
                  <a:lnTo>
                    <a:pt x="0" y="14547"/>
                  </a:lnTo>
                  <a:lnTo>
                    <a:pt x="14547" y="14547"/>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15"/>
            <p:cNvSpPr/>
            <p:nvPr/>
          </p:nvSpPr>
          <p:spPr>
            <a:xfrm>
              <a:off x="89924" y="5411805"/>
              <a:ext cx="672081" cy="647059"/>
            </a:xfrm>
            <a:custGeom>
              <a:avLst/>
              <a:gdLst/>
              <a:ahLst/>
              <a:cxnLst/>
              <a:rect l="l" t="t" r="r" b="b"/>
              <a:pathLst>
                <a:path w="14548" h="14548" extrusionOk="0">
                  <a:moveTo>
                    <a:pt x="14375" y="173"/>
                  </a:moveTo>
                  <a:lnTo>
                    <a:pt x="14375" y="14375"/>
                  </a:lnTo>
                  <a:lnTo>
                    <a:pt x="173" y="14375"/>
                  </a:lnTo>
                  <a:lnTo>
                    <a:pt x="173" y="173"/>
                  </a:lnTo>
                  <a:close/>
                  <a:moveTo>
                    <a:pt x="1" y="1"/>
                  </a:moveTo>
                  <a:lnTo>
                    <a:pt x="1" y="14547"/>
                  </a:lnTo>
                  <a:lnTo>
                    <a:pt x="14548" y="14547"/>
                  </a:lnTo>
                  <a:lnTo>
                    <a:pt x="14548"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15"/>
            <p:cNvSpPr/>
            <p:nvPr/>
          </p:nvSpPr>
          <p:spPr>
            <a:xfrm>
              <a:off x="754010" y="5411805"/>
              <a:ext cx="672081" cy="647059"/>
            </a:xfrm>
            <a:custGeom>
              <a:avLst/>
              <a:gdLst/>
              <a:ahLst/>
              <a:cxnLst/>
              <a:rect l="l" t="t" r="r" b="b"/>
              <a:pathLst>
                <a:path w="14548" h="14548" extrusionOk="0">
                  <a:moveTo>
                    <a:pt x="14375" y="173"/>
                  </a:moveTo>
                  <a:lnTo>
                    <a:pt x="14375" y="14375"/>
                  </a:lnTo>
                  <a:lnTo>
                    <a:pt x="173" y="14375"/>
                  </a:lnTo>
                  <a:lnTo>
                    <a:pt x="173" y="173"/>
                  </a:lnTo>
                  <a:close/>
                  <a:moveTo>
                    <a:pt x="0" y="1"/>
                  </a:moveTo>
                  <a:lnTo>
                    <a:pt x="0" y="14547"/>
                  </a:lnTo>
                  <a:lnTo>
                    <a:pt x="14547" y="14547"/>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15"/>
            <p:cNvSpPr/>
            <p:nvPr/>
          </p:nvSpPr>
          <p:spPr>
            <a:xfrm>
              <a:off x="1418050" y="5411805"/>
              <a:ext cx="672405" cy="647059"/>
            </a:xfrm>
            <a:custGeom>
              <a:avLst/>
              <a:gdLst/>
              <a:ahLst/>
              <a:cxnLst/>
              <a:rect l="l" t="t" r="r" b="b"/>
              <a:pathLst>
                <a:path w="14555" h="14548" extrusionOk="0">
                  <a:moveTo>
                    <a:pt x="14382" y="173"/>
                  </a:moveTo>
                  <a:lnTo>
                    <a:pt x="14382" y="14375"/>
                  </a:lnTo>
                  <a:lnTo>
                    <a:pt x="173" y="14375"/>
                  </a:lnTo>
                  <a:lnTo>
                    <a:pt x="173" y="173"/>
                  </a:lnTo>
                  <a:close/>
                  <a:moveTo>
                    <a:pt x="1" y="1"/>
                  </a:moveTo>
                  <a:lnTo>
                    <a:pt x="1" y="14547"/>
                  </a:lnTo>
                  <a:lnTo>
                    <a:pt x="14554" y="14547"/>
                  </a:lnTo>
                  <a:lnTo>
                    <a:pt x="14554"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15"/>
            <p:cNvSpPr/>
            <p:nvPr/>
          </p:nvSpPr>
          <p:spPr>
            <a:xfrm>
              <a:off x="2082136" y="5411805"/>
              <a:ext cx="672358" cy="647059"/>
            </a:xfrm>
            <a:custGeom>
              <a:avLst/>
              <a:gdLst/>
              <a:ahLst/>
              <a:cxnLst/>
              <a:rect l="l" t="t" r="r" b="b"/>
              <a:pathLst>
                <a:path w="14554" h="14548" extrusionOk="0">
                  <a:moveTo>
                    <a:pt x="14382" y="173"/>
                  </a:moveTo>
                  <a:lnTo>
                    <a:pt x="14382" y="14375"/>
                  </a:lnTo>
                  <a:lnTo>
                    <a:pt x="173" y="14375"/>
                  </a:lnTo>
                  <a:lnTo>
                    <a:pt x="173" y="173"/>
                  </a:lnTo>
                  <a:close/>
                  <a:moveTo>
                    <a:pt x="0" y="1"/>
                  </a:moveTo>
                  <a:lnTo>
                    <a:pt x="0" y="14547"/>
                  </a:lnTo>
                  <a:lnTo>
                    <a:pt x="14554" y="14547"/>
                  </a:lnTo>
                  <a:lnTo>
                    <a:pt x="14554"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15"/>
            <p:cNvSpPr/>
            <p:nvPr/>
          </p:nvSpPr>
          <p:spPr>
            <a:xfrm>
              <a:off x="2746176" y="5411805"/>
              <a:ext cx="672405" cy="647059"/>
            </a:xfrm>
            <a:custGeom>
              <a:avLst/>
              <a:gdLst/>
              <a:ahLst/>
              <a:cxnLst/>
              <a:rect l="l" t="t" r="r" b="b"/>
              <a:pathLst>
                <a:path w="14555" h="14548" extrusionOk="0">
                  <a:moveTo>
                    <a:pt x="14382" y="173"/>
                  </a:moveTo>
                  <a:lnTo>
                    <a:pt x="14382" y="14375"/>
                  </a:lnTo>
                  <a:lnTo>
                    <a:pt x="173" y="14375"/>
                  </a:lnTo>
                  <a:lnTo>
                    <a:pt x="173" y="173"/>
                  </a:lnTo>
                  <a:close/>
                  <a:moveTo>
                    <a:pt x="1" y="1"/>
                  </a:moveTo>
                  <a:lnTo>
                    <a:pt x="1" y="14547"/>
                  </a:lnTo>
                  <a:lnTo>
                    <a:pt x="14554" y="14547"/>
                  </a:lnTo>
                  <a:lnTo>
                    <a:pt x="14554"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15"/>
            <p:cNvSpPr/>
            <p:nvPr/>
          </p:nvSpPr>
          <p:spPr>
            <a:xfrm>
              <a:off x="3410262" y="5411805"/>
              <a:ext cx="672358" cy="647059"/>
            </a:xfrm>
            <a:custGeom>
              <a:avLst/>
              <a:gdLst/>
              <a:ahLst/>
              <a:cxnLst/>
              <a:rect l="l" t="t" r="r" b="b"/>
              <a:pathLst>
                <a:path w="14554" h="14548" extrusionOk="0">
                  <a:moveTo>
                    <a:pt x="14382" y="173"/>
                  </a:moveTo>
                  <a:lnTo>
                    <a:pt x="14382" y="14375"/>
                  </a:lnTo>
                  <a:lnTo>
                    <a:pt x="173" y="14375"/>
                  </a:lnTo>
                  <a:lnTo>
                    <a:pt x="173" y="173"/>
                  </a:lnTo>
                  <a:close/>
                  <a:moveTo>
                    <a:pt x="0" y="1"/>
                  </a:moveTo>
                  <a:lnTo>
                    <a:pt x="0" y="14547"/>
                  </a:lnTo>
                  <a:lnTo>
                    <a:pt x="14554" y="14547"/>
                  </a:lnTo>
                  <a:lnTo>
                    <a:pt x="14554"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15"/>
            <p:cNvSpPr/>
            <p:nvPr/>
          </p:nvSpPr>
          <p:spPr>
            <a:xfrm>
              <a:off x="4074464" y="5411805"/>
              <a:ext cx="672405" cy="647059"/>
            </a:xfrm>
            <a:custGeom>
              <a:avLst/>
              <a:gdLst/>
              <a:ahLst/>
              <a:cxnLst/>
              <a:rect l="l" t="t" r="r" b="b"/>
              <a:pathLst>
                <a:path w="14555" h="14548" extrusionOk="0">
                  <a:moveTo>
                    <a:pt x="14382" y="173"/>
                  </a:moveTo>
                  <a:lnTo>
                    <a:pt x="14382" y="14375"/>
                  </a:lnTo>
                  <a:lnTo>
                    <a:pt x="173" y="14375"/>
                  </a:lnTo>
                  <a:lnTo>
                    <a:pt x="173" y="173"/>
                  </a:lnTo>
                  <a:close/>
                  <a:moveTo>
                    <a:pt x="1" y="1"/>
                  </a:moveTo>
                  <a:lnTo>
                    <a:pt x="1" y="14547"/>
                  </a:lnTo>
                  <a:lnTo>
                    <a:pt x="14554" y="14547"/>
                  </a:lnTo>
                  <a:lnTo>
                    <a:pt x="14554"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15"/>
            <p:cNvSpPr/>
            <p:nvPr/>
          </p:nvSpPr>
          <p:spPr>
            <a:xfrm>
              <a:off x="4738387" y="5411805"/>
              <a:ext cx="672358" cy="647059"/>
            </a:xfrm>
            <a:custGeom>
              <a:avLst/>
              <a:gdLst/>
              <a:ahLst/>
              <a:cxnLst/>
              <a:rect l="l" t="t" r="r" b="b"/>
              <a:pathLst>
                <a:path w="14554" h="14548" extrusionOk="0">
                  <a:moveTo>
                    <a:pt x="14382" y="173"/>
                  </a:moveTo>
                  <a:lnTo>
                    <a:pt x="14382" y="14375"/>
                  </a:lnTo>
                  <a:lnTo>
                    <a:pt x="172" y="14375"/>
                  </a:lnTo>
                  <a:lnTo>
                    <a:pt x="172" y="173"/>
                  </a:lnTo>
                  <a:close/>
                  <a:moveTo>
                    <a:pt x="0" y="1"/>
                  </a:moveTo>
                  <a:lnTo>
                    <a:pt x="0" y="14547"/>
                  </a:lnTo>
                  <a:lnTo>
                    <a:pt x="14554" y="14547"/>
                  </a:lnTo>
                  <a:lnTo>
                    <a:pt x="14554"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15"/>
            <p:cNvSpPr/>
            <p:nvPr/>
          </p:nvSpPr>
          <p:spPr>
            <a:xfrm>
              <a:off x="5402750" y="5411805"/>
              <a:ext cx="672081" cy="647059"/>
            </a:xfrm>
            <a:custGeom>
              <a:avLst/>
              <a:gdLst/>
              <a:ahLst/>
              <a:cxnLst/>
              <a:rect l="l" t="t" r="r" b="b"/>
              <a:pathLst>
                <a:path w="14548" h="14548" extrusionOk="0">
                  <a:moveTo>
                    <a:pt x="14375" y="173"/>
                  </a:moveTo>
                  <a:lnTo>
                    <a:pt x="14375" y="14375"/>
                  </a:lnTo>
                  <a:lnTo>
                    <a:pt x="173" y="14375"/>
                  </a:lnTo>
                  <a:lnTo>
                    <a:pt x="173" y="173"/>
                  </a:lnTo>
                  <a:close/>
                  <a:moveTo>
                    <a:pt x="1" y="1"/>
                  </a:moveTo>
                  <a:lnTo>
                    <a:pt x="1" y="14547"/>
                  </a:lnTo>
                  <a:lnTo>
                    <a:pt x="14547" y="14547"/>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15"/>
            <p:cNvSpPr/>
            <p:nvPr/>
          </p:nvSpPr>
          <p:spPr>
            <a:xfrm>
              <a:off x="6066836" y="5411805"/>
              <a:ext cx="672035" cy="647059"/>
            </a:xfrm>
            <a:custGeom>
              <a:avLst/>
              <a:gdLst/>
              <a:ahLst/>
              <a:cxnLst/>
              <a:rect l="l" t="t" r="r" b="b"/>
              <a:pathLst>
                <a:path w="14547" h="14548" extrusionOk="0">
                  <a:moveTo>
                    <a:pt x="14375" y="173"/>
                  </a:moveTo>
                  <a:lnTo>
                    <a:pt x="14375" y="14375"/>
                  </a:lnTo>
                  <a:lnTo>
                    <a:pt x="172" y="14375"/>
                  </a:lnTo>
                  <a:lnTo>
                    <a:pt x="172" y="173"/>
                  </a:lnTo>
                  <a:close/>
                  <a:moveTo>
                    <a:pt x="0" y="1"/>
                  </a:moveTo>
                  <a:lnTo>
                    <a:pt x="0" y="14547"/>
                  </a:lnTo>
                  <a:lnTo>
                    <a:pt x="14547" y="14547"/>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15"/>
            <p:cNvSpPr/>
            <p:nvPr/>
          </p:nvSpPr>
          <p:spPr>
            <a:xfrm>
              <a:off x="-1238155" y="7969210"/>
              <a:ext cx="672035" cy="647370"/>
            </a:xfrm>
            <a:custGeom>
              <a:avLst/>
              <a:gdLst/>
              <a:ahLst/>
              <a:cxnLst/>
              <a:rect l="l" t="t" r="r" b="b"/>
              <a:pathLst>
                <a:path w="14547" h="14555" extrusionOk="0">
                  <a:moveTo>
                    <a:pt x="14374" y="173"/>
                  </a:moveTo>
                  <a:lnTo>
                    <a:pt x="14374" y="14382"/>
                  </a:lnTo>
                  <a:lnTo>
                    <a:pt x="172" y="14382"/>
                  </a:lnTo>
                  <a:lnTo>
                    <a:pt x="172" y="173"/>
                  </a:lnTo>
                  <a:close/>
                  <a:moveTo>
                    <a:pt x="0" y="1"/>
                  </a:moveTo>
                  <a:lnTo>
                    <a:pt x="0" y="14554"/>
                  </a:lnTo>
                  <a:lnTo>
                    <a:pt x="14547" y="14554"/>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15"/>
            <p:cNvSpPr/>
            <p:nvPr/>
          </p:nvSpPr>
          <p:spPr>
            <a:xfrm>
              <a:off x="-574116" y="7969210"/>
              <a:ext cx="672081" cy="647370"/>
            </a:xfrm>
            <a:custGeom>
              <a:avLst/>
              <a:gdLst/>
              <a:ahLst/>
              <a:cxnLst/>
              <a:rect l="l" t="t" r="r" b="b"/>
              <a:pathLst>
                <a:path w="14548" h="14555" extrusionOk="0">
                  <a:moveTo>
                    <a:pt x="14375" y="173"/>
                  </a:moveTo>
                  <a:lnTo>
                    <a:pt x="14375" y="14382"/>
                  </a:lnTo>
                  <a:lnTo>
                    <a:pt x="173" y="14382"/>
                  </a:lnTo>
                  <a:lnTo>
                    <a:pt x="173" y="173"/>
                  </a:lnTo>
                  <a:close/>
                  <a:moveTo>
                    <a:pt x="0" y="1"/>
                  </a:moveTo>
                  <a:lnTo>
                    <a:pt x="0" y="14554"/>
                  </a:lnTo>
                  <a:lnTo>
                    <a:pt x="14547" y="14554"/>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15"/>
            <p:cNvSpPr/>
            <p:nvPr/>
          </p:nvSpPr>
          <p:spPr>
            <a:xfrm>
              <a:off x="89924" y="7969210"/>
              <a:ext cx="672081" cy="647370"/>
            </a:xfrm>
            <a:custGeom>
              <a:avLst/>
              <a:gdLst/>
              <a:ahLst/>
              <a:cxnLst/>
              <a:rect l="l" t="t" r="r" b="b"/>
              <a:pathLst>
                <a:path w="14548" h="14555" extrusionOk="0">
                  <a:moveTo>
                    <a:pt x="14375" y="173"/>
                  </a:moveTo>
                  <a:lnTo>
                    <a:pt x="14375" y="14382"/>
                  </a:lnTo>
                  <a:lnTo>
                    <a:pt x="173" y="14382"/>
                  </a:lnTo>
                  <a:lnTo>
                    <a:pt x="173" y="173"/>
                  </a:lnTo>
                  <a:close/>
                  <a:moveTo>
                    <a:pt x="1" y="1"/>
                  </a:moveTo>
                  <a:lnTo>
                    <a:pt x="1" y="14554"/>
                  </a:lnTo>
                  <a:lnTo>
                    <a:pt x="14548" y="14554"/>
                  </a:lnTo>
                  <a:lnTo>
                    <a:pt x="14548"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15"/>
            <p:cNvSpPr/>
            <p:nvPr/>
          </p:nvSpPr>
          <p:spPr>
            <a:xfrm>
              <a:off x="754010" y="7969210"/>
              <a:ext cx="672081" cy="647370"/>
            </a:xfrm>
            <a:custGeom>
              <a:avLst/>
              <a:gdLst/>
              <a:ahLst/>
              <a:cxnLst/>
              <a:rect l="l" t="t" r="r" b="b"/>
              <a:pathLst>
                <a:path w="14548" h="14555" extrusionOk="0">
                  <a:moveTo>
                    <a:pt x="14375" y="173"/>
                  </a:moveTo>
                  <a:lnTo>
                    <a:pt x="14375" y="14382"/>
                  </a:lnTo>
                  <a:lnTo>
                    <a:pt x="173" y="14382"/>
                  </a:lnTo>
                  <a:lnTo>
                    <a:pt x="173" y="173"/>
                  </a:lnTo>
                  <a:close/>
                  <a:moveTo>
                    <a:pt x="0" y="1"/>
                  </a:moveTo>
                  <a:lnTo>
                    <a:pt x="0" y="14554"/>
                  </a:lnTo>
                  <a:lnTo>
                    <a:pt x="14547" y="14554"/>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15"/>
            <p:cNvSpPr/>
            <p:nvPr/>
          </p:nvSpPr>
          <p:spPr>
            <a:xfrm>
              <a:off x="1418050" y="7969210"/>
              <a:ext cx="672405" cy="647370"/>
            </a:xfrm>
            <a:custGeom>
              <a:avLst/>
              <a:gdLst/>
              <a:ahLst/>
              <a:cxnLst/>
              <a:rect l="l" t="t" r="r" b="b"/>
              <a:pathLst>
                <a:path w="14555" h="14555" extrusionOk="0">
                  <a:moveTo>
                    <a:pt x="14382" y="173"/>
                  </a:moveTo>
                  <a:lnTo>
                    <a:pt x="14382" y="14382"/>
                  </a:lnTo>
                  <a:lnTo>
                    <a:pt x="173" y="14382"/>
                  </a:lnTo>
                  <a:lnTo>
                    <a:pt x="173" y="173"/>
                  </a:lnTo>
                  <a:close/>
                  <a:moveTo>
                    <a:pt x="1" y="1"/>
                  </a:moveTo>
                  <a:lnTo>
                    <a:pt x="1" y="14554"/>
                  </a:lnTo>
                  <a:lnTo>
                    <a:pt x="14554" y="14554"/>
                  </a:lnTo>
                  <a:lnTo>
                    <a:pt x="14554"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15"/>
            <p:cNvSpPr/>
            <p:nvPr/>
          </p:nvSpPr>
          <p:spPr>
            <a:xfrm>
              <a:off x="2082136" y="7969210"/>
              <a:ext cx="672358" cy="647370"/>
            </a:xfrm>
            <a:custGeom>
              <a:avLst/>
              <a:gdLst/>
              <a:ahLst/>
              <a:cxnLst/>
              <a:rect l="l" t="t" r="r" b="b"/>
              <a:pathLst>
                <a:path w="14554" h="14555" extrusionOk="0">
                  <a:moveTo>
                    <a:pt x="14382" y="173"/>
                  </a:moveTo>
                  <a:lnTo>
                    <a:pt x="14382" y="14382"/>
                  </a:lnTo>
                  <a:lnTo>
                    <a:pt x="173" y="14382"/>
                  </a:lnTo>
                  <a:lnTo>
                    <a:pt x="173" y="173"/>
                  </a:lnTo>
                  <a:close/>
                  <a:moveTo>
                    <a:pt x="0" y="1"/>
                  </a:moveTo>
                  <a:lnTo>
                    <a:pt x="0" y="14554"/>
                  </a:lnTo>
                  <a:lnTo>
                    <a:pt x="14554" y="14554"/>
                  </a:lnTo>
                  <a:lnTo>
                    <a:pt x="14554"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15"/>
            <p:cNvSpPr/>
            <p:nvPr/>
          </p:nvSpPr>
          <p:spPr>
            <a:xfrm>
              <a:off x="2746176" y="7969210"/>
              <a:ext cx="672405" cy="647370"/>
            </a:xfrm>
            <a:custGeom>
              <a:avLst/>
              <a:gdLst/>
              <a:ahLst/>
              <a:cxnLst/>
              <a:rect l="l" t="t" r="r" b="b"/>
              <a:pathLst>
                <a:path w="14555" h="14555" extrusionOk="0">
                  <a:moveTo>
                    <a:pt x="14382" y="173"/>
                  </a:moveTo>
                  <a:lnTo>
                    <a:pt x="14382" y="14382"/>
                  </a:lnTo>
                  <a:lnTo>
                    <a:pt x="173" y="14382"/>
                  </a:lnTo>
                  <a:lnTo>
                    <a:pt x="173" y="173"/>
                  </a:lnTo>
                  <a:close/>
                  <a:moveTo>
                    <a:pt x="1" y="1"/>
                  </a:moveTo>
                  <a:lnTo>
                    <a:pt x="1" y="14554"/>
                  </a:lnTo>
                  <a:lnTo>
                    <a:pt x="14554" y="14554"/>
                  </a:lnTo>
                  <a:lnTo>
                    <a:pt x="14554"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15"/>
            <p:cNvSpPr/>
            <p:nvPr/>
          </p:nvSpPr>
          <p:spPr>
            <a:xfrm>
              <a:off x="3410262" y="7969210"/>
              <a:ext cx="672358" cy="647370"/>
            </a:xfrm>
            <a:custGeom>
              <a:avLst/>
              <a:gdLst/>
              <a:ahLst/>
              <a:cxnLst/>
              <a:rect l="l" t="t" r="r" b="b"/>
              <a:pathLst>
                <a:path w="14554" h="14555" extrusionOk="0">
                  <a:moveTo>
                    <a:pt x="14382" y="173"/>
                  </a:moveTo>
                  <a:lnTo>
                    <a:pt x="14382" y="14382"/>
                  </a:lnTo>
                  <a:lnTo>
                    <a:pt x="173" y="14382"/>
                  </a:lnTo>
                  <a:lnTo>
                    <a:pt x="173" y="173"/>
                  </a:lnTo>
                  <a:close/>
                  <a:moveTo>
                    <a:pt x="0" y="1"/>
                  </a:moveTo>
                  <a:lnTo>
                    <a:pt x="0" y="14554"/>
                  </a:lnTo>
                  <a:lnTo>
                    <a:pt x="14554" y="14554"/>
                  </a:lnTo>
                  <a:lnTo>
                    <a:pt x="14554"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15"/>
            <p:cNvSpPr/>
            <p:nvPr/>
          </p:nvSpPr>
          <p:spPr>
            <a:xfrm>
              <a:off x="4074301" y="7969210"/>
              <a:ext cx="672405" cy="647370"/>
            </a:xfrm>
            <a:custGeom>
              <a:avLst/>
              <a:gdLst/>
              <a:ahLst/>
              <a:cxnLst/>
              <a:rect l="l" t="t" r="r" b="b"/>
              <a:pathLst>
                <a:path w="14555" h="14555" extrusionOk="0">
                  <a:moveTo>
                    <a:pt x="14382" y="173"/>
                  </a:moveTo>
                  <a:lnTo>
                    <a:pt x="14382" y="14382"/>
                  </a:lnTo>
                  <a:lnTo>
                    <a:pt x="173" y="14382"/>
                  </a:lnTo>
                  <a:lnTo>
                    <a:pt x="173" y="173"/>
                  </a:lnTo>
                  <a:close/>
                  <a:moveTo>
                    <a:pt x="1" y="1"/>
                  </a:moveTo>
                  <a:lnTo>
                    <a:pt x="1" y="14554"/>
                  </a:lnTo>
                  <a:lnTo>
                    <a:pt x="14554" y="14554"/>
                  </a:lnTo>
                  <a:lnTo>
                    <a:pt x="14554"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15"/>
            <p:cNvSpPr/>
            <p:nvPr/>
          </p:nvSpPr>
          <p:spPr>
            <a:xfrm>
              <a:off x="4738387" y="7969210"/>
              <a:ext cx="672358" cy="647370"/>
            </a:xfrm>
            <a:custGeom>
              <a:avLst/>
              <a:gdLst/>
              <a:ahLst/>
              <a:cxnLst/>
              <a:rect l="l" t="t" r="r" b="b"/>
              <a:pathLst>
                <a:path w="14554" h="14555" extrusionOk="0">
                  <a:moveTo>
                    <a:pt x="14382" y="173"/>
                  </a:moveTo>
                  <a:lnTo>
                    <a:pt x="14382" y="14382"/>
                  </a:lnTo>
                  <a:lnTo>
                    <a:pt x="172" y="14382"/>
                  </a:lnTo>
                  <a:lnTo>
                    <a:pt x="172" y="173"/>
                  </a:lnTo>
                  <a:close/>
                  <a:moveTo>
                    <a:pt x="0" y="1"/>
                  </a:moveTo>
                  <a:lnTo>
                    <a:pt x="0" y="14554"/>
                  </a:lnTo>
                  <a:lnTo>
                    <a:pt x="14554" y="14554"/>
                  </a:lnTo>
                  <a:lnTo>
                    <a:pt x="14554"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15"/>
            <p:cNvSpPr/>
            <p:nvPr/>
          </p:nvSpPr>
          <p:spPr>
            <a:xfrm>
              <a:off x="5402750" y="7969210"/>
              <a:ext cx="672081" cy="647370"/>
            </a:xfrm>
            <a:custGeom>
              <a:avLst/>
              <a:gdLst/>
              <a:ahLst/>
              <a:cxnLst/>
              <a:rect l="l" t="t" r="r" b="b"/>
              <a:pathLst>
                <a:path w="14548" h="14555" extrusionOk="0">
                  <a:moveTo>
                    <a:pt x="14375" y="173"/>
                  </a:moveTo>
                  <a:lnTo>
                    <a:pt x="14375" y="14382"/>
                  </a:lnTo>
                  <a:lnTo>
                    <a:pt x="173" y="14382"/>
                  </a:lnTo>
                  <a:lnTo>
                    <a:pt x="173" y="173"/>
                  </a:lnTo>
                  <a:close/>
                  <a:moveTo>
                    <a:pt x="1" y="1"/>
                  </a:moveTo>
                  <a:lnTo>
                    <a:pt x="1" y="14554"/>
                  </a:lnTo>
                  <a:lnTo>
                    <a:pt x="14547" y="14554"/>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15"/>
            <p:cNvSpPr/>
            <p:nvPr/>
          </p:nvSpPr>
          <p:spPr>
            <a:xfrm>
              <a:off x="6066836" y="7969210"/>
              <a:ext cx="672035" cy="647370"/>
            </a:xfrm>
            <a:custGeom>
              <a:avLst/>
              <a:gdLst/>
              <a:ahLst/>
              <a:cxnLst/>
              <a:rect l="l" t="t" r="r" b="b"/>
              <a:pathLst>
                <a:path w="14547" h="14555" extrusionOk="0">
                  <a:moveTo>
                    <a:pt x="14375" y="173"/>
                  </a:moveTo>
                  <a:lnTo>
                    <a:pt x="14375" y="14382"/>
                  </a:lnTo>
                  <a:lnTo>
                    <a:pt x="172" y="14382"/>
                  </a:lnTo>
                  <a:lnTo>
                    <a:pt x="172" y="173"/>
                  </a:lnTo>
                  <a:close/>
                  <a:moveTo>
                    <a:pt x="0" y="1"/>
                  </a:moveTo>
                  <a:lnTo>
                    <a:pt x="0" y="14554"/>
                  </a:lnTo>
                  <a:lnTo>
                    <a:pt x="14547" y="14554"/>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15"/>
            <p:cNvSpPr/>
            <p:nvPr/>
          </p:nvSpPr>
          <p:spPr>
            <a:xfrm>
              <a:off x="-1238155" y="6051178"/>
              <a:ext cx="672035" cy="647014"/>
            </a:xfrm>
            <a:custGeom>
              <a:avLst/>
              <a:gdLst/>
              <a:ahLst/>
              <a:cxnLst/>
              <a:rect l="l" t="t" r="r" b="b"/>
              <a:pathLst>
                <a:path w="14547" h="14547" extrusionOk="0">
                  <a:moveTo>
                    <a:pt x="14374" y="172"/>
                  </a:moveTo>
                  <a:lnTo>
                    <a:pt x="14374" y="14375"/>
                  </a:lnTo>
                  <a:lnTo>
                    <a:pt x="172" y="14375"/>
                  </a:lnTo>
                  <a:lnTo>
                    <a:pt x="172" y="172"/>
                  </a:lnTo>
                  <a:close/>
                  <a:moveTo>
                    <a:pt x="0" y="0"/>
                  </a:moveTo>
                  <a:lnTo>
                    <a:pt x="0" y="14547"/>
                  </a:lnTo>
                  <a:lnTo>
                    <a:pt x="14547" y="14547"/>
                  </a:lnTo>
                  <a:lnTo>
                    <a:pt x="14547"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15"/>
            <p:cNvSpPr/>
            <p:nvPr/>
          </p:nvSpPr>
          <p:spPr>
            <a:xfrm>
              <a:off x="-574116" y="6051178"/>
              <a:ext cx="672081" cy="647014"/>
            </a:xfrm>
            <a:custGeom>
              <a:avLst/>
              <a:gdLst/>
              <a:ahLst/>
              <a:cxnLst/>
              <a:rect l="l" t="t" r="r" b="b"/>
              <a:pathLst>
                <a:path w="14548" h="14547" extrusionOk="0">
                  <a:moveTo>
                    <a:pt x="14375" y="172"/>
                  </a:moveTo>
                  <a:lnTo>
                    <a:pt x="14375" y="14375"/>
                  </a:lnTo>
                  <a:lnTo>
                    <a:pt x="173" y="14375"/>
                  </a:lnTo>
                  <a:lnTo>
                    <a:pt x="173" y="172"/>
                  </a:lnTo>
                  <a:close/>
                  <a:moveTo>
                    <a:pt x="0" y="0"/>
                  </a:moveTo>
                  <a:lnTo>
                    <a:pt x="0" y="14547"/>
                  </a:lnTo>
                  <a:lnTo>
                    <a:pt x="14547" y="14547"/>
                  </a:lnTo>
                  <a:lnTo>
                    <a:pt x="14547"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15"/>
            <p:cNvSpPr/>
            <p:nvPr/>
          </p:nvSpPr>
          <p:spPr>
            <a:xfrm>
              <a:off x="89924" y="6051178"/>
              <a:ext cx="672081" cy="647014"/>
            </a:xfrm>
            <a:custGeom>
              <a:avLst/>
              <a:gdLst/>
              <a:ahLst/>
              <a:cxnLst/>
              <a:rect l="l" t="t" r="r" b="b"/>
              <a:pathLst>
                <a:path w="14548" h="14547" extrusionOk="0">
                  <a:moveTo>
                    <a:pt x="14375" y="172"/>
                  </a:moveTo>
                  <a:lnTo>
                    <a:pt x="14375" y="14375"/>
                  </a:lnTo>
                  <a:lnTo>
                    <a:pt x="173" y="14375"/>
                  </a:lnTo>
                  <a:lnTo>
                    <a:pt x="173" y="172"/>
                  </a:lnTo>
                  <a:close/>
                  <a:moveTo>
                    <a:pt x="1" y="0"/>
                  </a:moveTo>
                  <a:lnTo>
                    <a:pt x="1" y="14547"/>
                  </a:lnTo>
                  <a:lnTo>
                    <a:pt x="14548" y="14547"/>
                  </a:lnTo>
                  <a:lnTo>
                    <a:pt x="14548"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15"/>
            <p:cNvSpPr/>
            <p:nvPr/>
          </p:nvSpPr>
          <p:spPr>
            <a:xfrm>
              <a:off x="754010" y="6051178"/>
              <a:ext cx="672081" cy="647014"/>
            </a:xfrm>
            <a:custGeom>
              <a:avLst/>
              <a:gdLst/>
              <a:ahLst/>
              <a:cxnLst/>
              <a:rect l="l" t="t" r="r" b="b"/>
              <a:pathLst>
                <a:path w="14548" h="14547" extrusionOk="0">
                  <a:moveTo>
                    <a:pt x="14375" y="172"/>
                  </a:moveTo>
                  <a:lnTo>
                    <a:pt x="14375" y="14375"/>
                  </a:lnTo>
                  <a:lnTo>
                    <a:pt x="173" y="14375"/>
                  </a:lnTo>
                  <a:lnTo>
                    <a:pt x="173" y="172"/>
                  </a:lnTo>
                  <a:close/>
                  <a:moveTo>
                    <a:pt x="0" y="0"/>
                  </a:moveTo>
                  <a:lnTo>
                    <a:pt x="0" y="14547"/>
                  </a:lnTo>
                  <a:lnTo>
                    <a:pt x="14547" y="14547"/>
                  </a:lnTo>
                  <a:lnTo>
                    <a:pt x="14547"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15"/>
            <p:cNvSpPr/>
            <p:nvPr/>
          </p:nvSpPr>
          <p:spPr>
            <a:xfrm>
              <a:off x="1418050" y="6051178"/>
              <a:ext cx="672405" cy="647014"/>
            </a:xfrm>
            <a:custGeom>
              <a:avLst/>
              <a:gdLst/>
              <a:ahLst/>
              <a:cxnLst/>
              <a:rect l="l" t="t" r="r" b="b"/>
              <a:pathLst>
                <a:path w="14555" h="14547" extrusionOk="0">
                  <a:moveTo>
                    <a:pt x="14382" y="172"/>
                  </a:moveTo>
                  <a:lnTo>
                    <a:pt x="14382" y="14375"/>
                  </a:lnTo>
                  <a:lnTo>
                    <a:pt x="173" y="14375"/>
                  </a:lnTo>
                  <a:lnTo>
                    <a:pt x="173" y="172"/>
                  </a:lnTo>
                  <a:close/>
                  <a:moveTo>
                    <a:pt x="1" y="0"/>
                  </a:moveTo>
                  <a:lnTo>
                    <a:pt x="1" y="14547"/>
                  </a:lnTo>
                  <a:lnTo>
                    <a:pt x="14554" y="14547"/>
                  </a:lnTo>
                  <a:lnTo>
                    <a:pt x="14554"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15"/>
            <p:cNvSpPr/>
            <p:nvPr/>
          </p:nvSpPr>
          <p:spPr>
            <a:xfrm>
              <a:off x="2082136" y="6051178"/>
              <a:ext cx="672358" cy="647014"/>
            </a:xfrm>
            <a:custGeom>
              <a:avLst/>
              <a:gdLst/>
              <a:ahLst/>
              <a:cxnLst/>
              <a:rect l="l" t="t" r="r" b="b"/>
              <a:pathLst>
                <a:path w="14554" h="14547" extrusionOk="0">
                  <a:moveTo>
                    <a:pt x="14382" y="172"/>
                  </a:moveTo>
                  <a:lnTo>
                    <a:pt x="14382" y="14375"/>
                  </a:lnTo>
                  <a:lnTo>
                    <a:pt x="173" y="14375"/>
                  </a:lnTo>
                  <a:lnTo>
                    <a:pt x="173" y="172"/>
                  </a:lnTo>
                  <a:close/>
                  <a:moveTo>
                    <a:pt x="0" y="0"/>
                  </a:moveTo>
                  <a:lnTo>
                    <a:pt x="0" y="14547"/>
                  </a:lnTo>
                  <a:lnTo>
                    <a:pt x="14554" y="14547"/>
                  </a:lnTo>
                  <a:lnTo>
                    <a:pt x="14554"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15"/>
            <p:cNvSpPr/>
            <p:nvPr/>
          </p:nvSpPr>
          <p:spPr>
            <a:xfrm>
              <a:off x="2746176" y="6051178"/>
              <a:ext cx="672405" cy="647014"/>
            </a:xfrm>
            <a:custGeom>
              <a:avLst/>
              <a:gdLst/>
              <a:ahLst/>
              <a:cxnLst/>
              <a:rect l="l" t="t" r="r" b="b"/>
              <a:pathLst>
                <a:path w="14555" h="14547" extrusionOk="0">
                  <a:moveTo>
                    <a:pt x="14382" y="172"/>
                  </a:moveTo>
                  <a:lnTo>
                    <a:pt x="14382" y="14375"/>
                  </a:lnTo>
                  <a:lnTo>
                    <a:pt x="173" y="14375"/>
                  </a:lnTo>
                  <a:lnTo>
                    <a:pt x="173" y="172"/>
                  </a:lnTo>
                  <a:close/>
                  <a:moveTo>
                    <a:pt x="1" y="0"/>
                  </a:moveTo>
                  <a:lnTo>
                    <a:pt x="1" y="14547"/>
                  </a:lnTo>
                  <a:lnTo>
                    <a:pt x="14554" y="14547"/>
                  </a:lnTo>
                  <a:lnTo>
                    <a:pt x="14554"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15"/>
            <p:cNvSpPr/>
            <p:nvPr/>
          </p:nvSpPr>
          <p:spPr>
            <a:xfrm>
              <a:off x="3410262" y="6051178"/>
              <a:ext cx="672358" cy="647014"/>
            </a:xfrm>
            <a:custGeom>
              <a:avLst/>
              <a:gdLst/>
              <a:ahLst/>
              <a:cxnLst/>
              <a:rect l="l" t="t" r="r" b="b"/>
              <a:pathLst>
                <a:path w="14554" h="14547" extrusionOk="0">
                  <a:moveTo>
                    <a:pt x="14382" y="172"/>
                  </a:moveTo>
                  <a:lnTo>
                    <a:pt x="14382" y="14375"/>
                  </a:lnTo>
                  <a:lnTo>
                    <a:pt x="173" y="14375"/>
                  </a:lnTo>
                  <a:lnTo>
                    <a:pt x="173" y="172"/>
                  </a:lnTo>
                  <a:close/>
                  <a:moveTo>
                    <a:pt x="0" y="0"/>
                  </a:moveTo>
                  <a:lnTo>
                    <a:pt x="0" y="14547"/>
                  </a:lnTo>
                  <a:lnTo>
                    <a:pt x="14554" y="14547"/>
                  </a:lnTo>
                  <a:lnTo>
                    <a:pt x="14554"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15"/>
            <p:cNvSpPr/>
            <p:nvPr/>
          </p:nvSpPr>
          <p:spPr>
            <a:xfrm>
              <a:off x="4074301" y="6051178"/>
              <a:ext cx="672405" cy="647014"/>
            </a:xfrm>
            <a:custGeom>
              <a:avLst/>
              <a:gdLst/>
              <a:ahLst/>
              <a:cxnLst/>
              <a:rect l="l" t="t" r="r" b="b"/>
              <a:pathLst>
                <a:path w="14555" h="14547" extrusionOk="0">
                  <a:moveTo>
                    <a:pt x="14382" y="172"/>
                  </a:moveTo>
                  <a:lnTo>
                    <a:pt x="14382" y="14375"/>
                  </a:lnTo>
                  <a:lnTo>
                    <a:pt x="173" y="14375"/>
                  </a:lnTo>
                  <a:lnTo>
                    <a:pt x="173" y="172"/>
                  </a:lnTo>
                  <a:close/>
                  <a:moveTo>
                    <a:pt x="1" y="0"/>
                  </a:moveTo>
                  <a:lnTo>
                    <a:pt x="1" y="14547"/>
                  </a:lnTo>
                  <a:lnTo>
                    <a:pt x="14554" y="14547"/>
                  </a:lnTo>
                  <a:lnTo>
                    <a:pt x="14554"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15"/>
            <p:cNvSpPr/>
            <p:nvPr/>
          </p:nvSpPr>
          <p:spPr>
            <a:xfrm>
              <a:off x="4738387" y="6051178"/>
              <a:ext cx="672358" cy="647014"/>
            </a:xfrm>
            <a:custGeom>
              <a:avLst/>
              <a:gdLst/>
              <a:ahLst/>
              <a:cxnLst/>
              <a:rect l="l" t="t" r="r" b="b"/>
              <a:pathLst>
                <a:path w="14554" h="14547" extrusionOk="0">
                  <a:moveTo>
                    <a:pt x="14382" y="172"/>
                  </a:moveTo>
                  <a:lnTo>
                    <a:pt x="14382" y="14375"/>
                  </a:lnTo>
                  <a:lnTo>
                    <a:pt x="172" y="14375"/>
                  </a:lnTo>
                  <a:lnTo>
                    <a:pt x="172" y="172"/>
                  </a:lnTo>
                  <a:close/>
                  <a:moveTo>
                    <a:pt x="0" y="0"/>
                  </a:moveTo>
                  <a:lnTo>
                    <a:pt x="0" y="14547"/>
                  </a:lnTo>
                  <a:lnTo>
                    <a:pt x="14554" y="14547"/>
                  </a:lnTo>
                  <a:lnTo>
                    <a:pt x="14554"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15"/>
            <p:cNvSpPr/>
            <p:nvPr/>
          </p:nvSpPr>
          <p:spPr>
            <a:xfrm>
              <a:off x="5402750" y="6051178"/>
              <a:ext cx="672081" cy="647014"/>
            </a:xfrm>
            <a:custGeom>
              <a:avLst/>
              <a:gdLst/>
              <a:ahLst/>
              <a:cxnLst/>
              <a:rect l="l" t="t" r="r" b="b"/>
              <a:pathLst>
                <a:path w="14548" h="14547" extrusionOk="0">
                  <a:moveTo>
                    <a:pt x="14375" y="172"/>
                  </a:moveTo>
                  <a:lnTo>
                    <a:pt x="14375" y="14375"/>
                  </a:lnTo>
                  <a:lnTo>
                    <a:pt x="173" y="14375"/>
                  </a:lnTo>
                  <a:lnTo>
                    <a:pt x="173" y="172"/>
                  </a:lnTo>
                  <a:close/>
                  <a:moveTo>
                    <a:pt x="1" y="0"/>
                  </a:moveTo>
                  <a:lnTo>
                    <a:pt x="1" y="14547"/>
                  </a:lnTo>
                  <a:lnTo>
                    <a:pt x="14547" y="14547"/>
                  </a:lnTo>
                  <a:lnTo>
                    <a:pt x="14547"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15"/>
            <p:cNvSpPr/>
            <p:nvPr/>
          </p:nvSpPr>
          <p:spPr>
            <a:xfrm>
              <a:off x="6066836" y="6051178"/>
              <a:ext cx="672035" cy="647014"/>
            </a:xfrm>
            <a:custGeom>
              <a:avLst/>
              <a:gdLst/>
              <a:ahLst/>
              <a:cxnLst/>
              <a:rect l="l" t="t" r="r" b="b"/>
              <a:pathLst>
                <a:path w="14547" h="14547" extrusionOk="0">
                  <a:moveTo>
                    <a:pt x="14375" y="172"/>
                  </a:moveTo>
                  <a:lnTo>
                    <a:pt x="14375" y="14375"/>
                  </a:lnTo>
                  <a:lnTo>
                    <a:pt x="172" y="14375"/>
                  </a:lnTo>
                  <a:lnTo>
                    <a:pt x="172" y="172"/>
                  </a:lnTo>
                  <a:close/>
                  <a:moveTo>
                    <a:pt x="0" y="0"/>
                  </a:moveTo>
                  <a:lnTo>
                    <a:pt x="0" y="14547"/>
                  </a:lnTo>
                  <a:lnTo>
                    <a:pt x="14547" y="14547"/>
                  </a:lnTo>
                  <a:lnTo>
                    <a:pt x="14547"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15"/>
            <p:cNvSpPr/>
            <p:nvPr/>
          </p:nvSpPr>
          <p:spPr>
            <a:xfrm>
              <a:off x="-1238155" y="6690508"/>
              <a:ext cx="672035" cy="647059"/>
            </a:xfrm>
            <a:custGeom>
              <a:avLst/>
              <a:gdLst/>
              <a:ahLst/>
              <a:cxnLst/>
              <a:rect l="l" t="t" r="r" b="b"/>
              <a:pathLst>
                <a:path w="14547" h="14548" extrusionOk="0">
                  <a:moveTo>
                    <a:pt x="14374" y="173"/>
                  </a:moveTo>
                  <a:lnTo>
                    <a:pt x="14374" y="14375"/>
                  </a:lnTo>
                  <a:lnTo>
                    <a:pt x="172" y="14375"/>
                  </a:lnTo>
                  <a:lnTo>
                    <a:pt x="172" y="173"/>
                  </a:lnTo>
                  <a:close/>
                  <a:moveTo>
                    <a:pt x="0" y="1"/>
                  </a:moveTo>
                  <a:lnTo>
                    <a:pt x="0" y="14547"/>
                  </a:lnTo>
                  <a:lnTo>
                    <a:pt x="14547" y="14547"/>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15"/>
            <p:cNvSpPr/>
            <p:nvPr/>
          </p:nvSpPr>
          <p:spPr>
            <a:xfrm>
              <a:off x="-574116" y="6690508"/>
              <a:ext cx="672081" cy="647059"/>
            </a:xfrm>
            <a:custGeom>
              <a:avLst/>
              <a:gdLst/>
              <a:ahLst/>
              <a:cxnLst/>
              <a:rect l="l" t="t" r="r" b="b"/>
              <a:pathLst>
                <a:path w="14548" h="14548" extrusionOk="0">
                  <a:moveTo>
                    <a:pt x="14375" y="173"/>
                  </a:moveTo>
                  <a:lnTo>
                    <a:pt x="14375" y="14375"/>
                  </a:lnTo>
                  <a:lnTo>
                    <a:pt x="173" y="14375"/>
                  </a:lnTo>
                  <a:lnTo>
                    <a:pt x="173" y="173"/>
                  </a:lnTo>
                  <a:close/>
                  <a:moveTo>
                    <a:pt x="0" y="1"/>
                  </a:moveTo>
                  <a:lnTo>
                    <a:pt x="0" y="14547"/>
                  </a:lnTo>
                  <a:lnTo>
                    <a:pt x="14547" y="14547"/>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15"/>
            <p:cNvSpPr/>
            <p:nvPr/>
          </p:nvSpPr>
          <p:spPr>
            <a:xfrm>
              <a:off x="89924" y="6690508"/>
              <a:ext cx="672081" cy="647059"/>
            </a:xfrm>
            <a:custGeom>
              <a:avLst/>
              <a:gdLst/>
              <a:ahLst/>
              <a:cxnLst/>
              <a:rect l="l" t="t" r="r" b="b"/>
              <a:pathLst>
                <a:path w="14548" h="14548" extrusionOk="0">
                  <a:moveTo>
                    <a:pt x="14375" y="173"/>
                  </a:moveTo>
                  <a:lnTo>
                    <a:pt x="14375" y="14375"/>
                  </a:lnTo>
                  <a:lnTo>
                    <a:pt x="173" y="14375"/>
                  </a:lnTo>
                  <a:lnTo>
                    <a:pt x="173" y="173"/>
                  </a:lnTo>
                  <a:close/>
                  <a:moveTo>
                    <a:pt x="1" y="1"/>
                  </a:moveTo>
                  <a:lnTo>
                    <a:pt x="1" y="14547"/>
                  </a:lnTo>
                  <a:lnTo>
                    <a:pt x="14548" y="14547"/>
                  </a:lnTo>
                  <a:lnTo>
                    <a:pt x="14548"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15"/>
            <p:cNvSpPr/>
            <p:nvPr/>
          </p:nvSpPr>
          <p:spPr>
            <a:xfrm>
              <a:off x="754010" y="6690508"/>
              <a:ext cx="672081" cy="647059"/>
            </a:xfrm>
            <a:custGeom>
              <a:avLst/>
              <a:gdLst/>
              <a:ahLst/>
              <a:cxnLst/>
              <a:rect l="l" t="t" r="r" b="b"/>
              <a:pathLst>
                <a:path w="14548" h="14548" extrusionOk="0">
                  <a:moveTo>
                    <a:pt x="14375" y="173"/>
                  </a:moveTo>
                  <a:lnTo>
                    <a:pt x="14375" y="14375"/>
                  </a:lnTo>
                  <a:lnTo>
                    <a:pt x="173" y="14375"/>
                  </a:lnTo>
                  <a:lnTo>
                    <a:pt x="173" y="173"/>
                  </a:lnTo>
                  <a:close/>
                  <a:moveTo>
                    <a:pt x="0" y="1"/>
                  </a:moveTo>
                  <a:lnTo>
                    <a:pt x="0" y="14547"/>
                  </a:lnTo>
                  <a:lnTo>
                    <a:pt x="14547" y="14547"/>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15"/>
            <p:cNvSpPr/>
            <p:nvPr/>
          </p:nvSpPr>
          <p:spPr>
            <a:xfrm>
              <a:off x="1418050" y="6690508"/>
              <a:ext cx="672405" cy="647059"/>
            </a:xfrm>
            <a:custGeom>
              <a:avLst/>
              <a:gdLst/>
              <a:ahLst/>
              <a:cxnLst/>
              <a:rect l="l" t="t" r="r" b="b"/>
              <a:pathLst>
                <a:path w="14555" h="14548" extrusionOk="0">
                  <a:moveTo>
                    <a:pt x="14382" y="173"/>
                  </a:moveTo>
                  <a:lnTo>
                    <a:pt x="14382" y="14375"/>
                  </a:lnTo>
                  <a:lnTo>
                    <a:pt x="173" y="14375"/>
                  </a:lnTo>
                  <a:lnTo>
                    <a:pt x="173" y="173"/>
                  </a:lnTo>
                  <a:close/>
                  <a:moveTo>
                    <a:pt x="1" y="1"/>
                  </a:moveTo>
                  <a:lnTo>
                    <a:pt x="1" y="14547"/>
                  </a:lnTo>
                  <a:lnTo>
                    <a:pt x="14554" y="14547"/>
                  </a:lnTo>
                  <a:lnTo>
                    <a:pt x="14554"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15"/>
            <p:cNvSpPr/>
            <p:nvPr/>
          </p:nvSpPr>
          <p:spPr>
            <a:xfrm>
              <a:off x="2082136" y="6690508"/>
              <a:ext cx="672358" cy="647059"/>
            </a:xfrm>
            <a:custGeom>
              <a:avLst/>
              <a:gdLst/>
              <a:ahLst/>
              <a:cxnLst/>
              <a:rect l="l" t="t" r="r" b="b"/>
              <a:pathLst>
                <a:path w="14554" h="14548" extrusionOk="0">
                  <a:moveTo>
                    <a:pt x="14382" y="173"/>
                  </a:moveTo>
                  <a:lnTo>
                    <a:pt x="14382" y="14375"/>
                  </a:lnTo>
                  <a:lnTo>
                    <a:pt x="173" y="14375"/>
                  </a:lnTo>
                  <a:lnTo>
                    <a:pt x="173" y="173"/>
                  </a:lnTo>
                  <a:close/>
                  <a:moveTo>
                    <a:pt x="0" y="1"/>
                  </a:moveTo>
                  <a:lnTo>
                    <a:pt x="0" y="14547"/>
                  </a:lnTo>
                  <a:lnTo>
                    <a:pt x="14554" y="14547"/>
                  </a:lnTo>
                  <a:lnTo>
                    <a:pt x="14554"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15"/>
            <p:cNvSpPr/>
            <p:nvPr/>
          </p:nvSpPr>
          <p:spPr>
            <a:xfrm>
              <a:off x="2746176" y="6690508"/>
              <a:ext cx="672405" cy="647059"/>
            </a:xfrm>
            <a:custGeom>
              <a:avLst/>
              <a:gdLst/>
              <a:ahLst/>
              <a:cxnLst/>
              <a:rect l="l" t="t" r="r" b="b"/>
              <a:pathLst>
                <a:path w="14555" h="14548" extrusionOk="0">
                  <a:moveTo>
                    <a:pt x="14382" y="173"/>
                  </a:moveTo>
                  <a:lnTo>
                    <a:pt x="14382" y="14375"/>
                  </a:lnTo>
                  <a:lnTo>
                    <a:pt x="173" y="14375"/>
                  </a:lnTo>
                  <a:lnTo>
                    <a:pt x="173" y="173"/>
                  </a:lnTo>
                  <a:close/>
                  <a:moveTo>
                    <a:pt x="1" y="1"/>
                  </a:moveTo>
                  <a:lnTo>
                    <a:pt x="1" y="14547"/>
                  </a:lnTo>
                  <a:lnTo>
                    <a:pt x="14554" y="14547"/>
                  </a:lnTo>
                  <a:lnTo>
                    <a:pt x="14554"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15"/>
            <p:cNvSpPr/>
            <p:nvPr/>
          </p:nvSpPr>
          <p:spPr>
            <a:xfrm>
              <a:off x="3410262" y="6690508"/>
              <a:ext cx="672358" cy="647059"/>
            </a:xfrm>
            <a:custGeom>
              <a:avLst/>
              <a:gdLst/>
              <a:ahLst/>
              <a:cxnLst/>
              <a:rect l="l" t="t" r="r" b="b"/>
              <a:pathLst>
                <a:path w="14554" h="14548" extrusionOk="0">
                  <a:moveTo>
                    <a:pt x="14382" y="173"/>
                  </a:moveTo>
                  <a:lnTo>
                    <a:pt x="14382" y="14375"/>
                  </a:lnTo>
                  <a:lnTo>
                    <a:pt x="173" y="14375"/>
                  </a:lnTo>
                  <a:lnTo>
                    <a:pt x="173" y="173"/>
                  </a:lnTo>
                  <a:close/>
                  <a:moveTo>
                    <a:pt x="0" y="1"/>
                  </a:moveTo>
                  <a:lnTo>
                    <a:pt x="0" y="14547"/>
                  </a:lnTo>
                  <a:lnTo>
                    <a:pt x="14554" y="14547"/>
                  </a:lnTo>
                  <a:lnTo>
                    <a:pt x="14554"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15"/>
            <p:cNvSpPr/>
            <p:nvPr/>
          </p:nvSpPr>
          <p:spPr>
            <a:xfrm>
              <a:off x="4074301" y="6690508"/>
              <a:ext cx="672405" cy="647059"/>
            </a:xfrm>
            <a:custGeom>
              <a:avLst/>
              <a:gdLst/>
              <a:ahLst/>
              <a:cxnLst/>
              <a:rect l="l" t="t" r="r" b="b"/>
              <a:pathLst>
                <a:path w="14555" h="14548" extrusionOk="0">
                  <a:moveTo>
                    <a:pt x="14382" y="173"/>
                  </a:moveTo>
                  <a:lnTo>
                    <a:pt x="14382" y="14375"/>
                  </a:lnTo>
                  <a:lnTo>
                    <a:pt x="173" y="14375"/>
                  </a:lnTo>
                  <a:lnTo>
                    <a:pt x="173" y="173"/>
                  </a:lnTo>
                  <a:close/>
                  <a:moveTo>
                    <a:pt x="1" y="1"/>
                  </a:moveTo>
                  <a:lnTo>
                    <a:pt x="1" y="14547"/>
                  </a:lnTo>
                  <a:lnTo>
                    <a:pt x="14554" y="14547"/>
                  </a:lnTo>
                  <a:lnTo>
                    <a:pt x="14554"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15"/>
            <p:cNvSpPr/>
            <p:nvPr/>
          </p:nvSpPr>
          <p:spPr>
            <a:xfrm>
              <a:off x="4738387" y="6690508"/>
              <a:ext cx="672358" cy="647059"/>
            </a:xfrm>
            <a:custGeom>
              <a:avLst/>
              <a:gdLst/>
              <a:ahLst/>
              <a:cxnLst/>
              <a:rect l="l" t="t" r="r" b="b"/>
              <a:pathLst>
                <a:path w="14554" h="14548" extrusionOk="0">
                  <a:moveTo>
                    <a:pt x="14382" y="173"/>
                  </a:moveTo>
                  <a:lnTo>
                    <a:pt x="14382" y="14375"/>
                  </a:lnTo>
                  <a:lnTo>
                    <a:pt x="172" y="14375"/>
                  </a:lnTo>
                  <a:lnTo>
                    <a:pt x="172" y="173"/>
                  </a:lnTo>
                  <a:close/>
                  <a:moveTo>
                    <a:pt x="0" y="1"/>
                  </a:moveTo>
                  <a:lnTo>
                    <a:pt x="0" y="14547"/>
                  </a:lnTo>
                  <a:lnTo>
                    <a:pt x="14554" y="14547"/>
                  </a:lnTo>
                  <a:lnTo>
                    <a:pt x="14554"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15"/>
            <p:cNvSpPr/>
            <p:nvPr/>
          </p:nvSpPr>
          <p:spPr>
            <a:xfrm>
              <a:off x="5402750" y="6690508"/>
              <a:ext cx="672081" cy="647059"/>
            </a:xfrm>
            <a:custGeom>
              <a:avLst/>
              <a:gdLst/>
              <a:ahLst/>
              <a:cxnLst/>
              <a:rect l="l" t="t" r="r" b="b"/>
              <a:pathLst>
                <a:path w="14548" h="14548" extrusionOk="0">
                  <a:moveTo>
                    <a:pt x="14375" y="173"/>
                  </a:moveTo>
                  <a:lnTo>
                    <a:pt x="14375" y="14375"/>
                  </a:lnTo>
                  <a:lnTo>
                    <a:pt x="173" y="14375"/>
                  </a:lnTo>
                  <a:lnTo>
                    <a:pt x="173" y="173"/>
                  </a:lnTo>
                  <a:close/>
                  <a:moveTo>
                    <a:pt x="1" y="1"/>
                  </a:moveTo>
                  <a:lnTo>
                    <a:pt x="1" y="14547"/>
                  </a:lnTo>
                  <a:lnTo>
                    <a:pt x="14547" y="14547"/>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15"/>
            <p:cNvSpPr/>
            <p:nvPr/>
          </p:nvSpPr>
          <p:spPr>
            <a:xfrm>
              <a:off x="6066836" y="6690508"/>
              <a:ext cx="672035" cy="647059"/>
            </a:xfrm>
            <a:custGeom>
              <a:avLst/>
              <a:gdLst/>
              <a:ahLst/>
              <a:cxnLst/>
              <a:rect l="l" t="t" r="r" b="b"/>
              <a:pathLst>
                <a:path w="14547" h="14548" extrusionOk="0">
                  <a:moveTo>
                    <a:pt x="14375" y="173"/>
                  </a:moveTo>
                  <a:lnTo>
                    <a:pt x="14375" y="14375"/>
                  </a:lnTo>
                  <a:lnTo>
                    <a:pt x="172" y="14375"/>
                  </a:lnTo>
                  <a:lnTo>
                    <a:pt x="172" y="173"/>
                  </a:lnTo>
                  <a:close/>
                  <a:moveTo>
                    <a:pt x="0" y="1"/>
                  </a:moveTo>
                  <a:lnTo>
                    <a:pt x="0" y="14547"/>
                  </a:lnTo>
                  <a:lnTo>
                    <a:pt x="14547" y="14547"/>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15"/>
            <p:cNvSpPr/>
            <p:nvPr/>
          </p:nvSpPr>
          <p:spPr>
            <a:xfrm>
              <a:off x="-1238155" y="7329881"/>
              <a:ext cx="672035" cy="647326"/>
            </a:xfrm>
            <a:custGeom>
              <a:avLst/>
              <a:gdLst/>
              <a:ahLst/>
              <a:cxnLst/>
              <a:rect l="l" t="t" r="r" b="b"/>
              <a:pathLst>
                <a:path w="14547" h="14554" extrusionOk="0">
                  <a:moveTo>
                    <a:pt x="14374" y="172"/>
                  </a:moveTo>
                  <a:lnTo>
                    <a:pt x="14374" y="14382"/>
                  </a:lnTo>
                  <a:lnTo>
                    <a:pt x="172" y="14382"/>
                  </a:lnTo>
                  <a:lnTo>
                    <a:pt x="172" y="172"/>
                  </a:lnTo>
                  <a:close/>
                  <a:moveTo>
                    <a:pt x="0" y="0"/>
                  </a:moveTo>
                  <a:lnTo>
                    <a:pt x="0" y="14554"/>
                  </a:lnTo>
                  <a:lnTo>
                    <a:pt x="14547" y="14554"/>
                  </a:lnTo>
                  <a:lnTo>
                    <a:pt x="14547"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15"/>
            <p:cNvSpPr/>
            <p:nvPr/>
          </p:nvSpPr>
          <p:spPr>
            <a:xfrm>
              <a:off x="-574116" y="7329881"/>
              <a:ext cx="672081" cy="647326"/>
            </a:xfrm>
            <a:custGeom>
              <a:avLst/>
              <a:gdLst/>
              <a:ahLst/>
              <a:cxnLst/>
              <a:rect l="l" t="t" r="r" b="b"/>
              <a:pathLst>
                <a:path w="14548" h="14554" extrusionOk="0">
                  <a:moveTo>
                    <a:pt x="14375" y="172"/>
                  </a:moveTo>
                  <a:lnTo>
                    <a:pt x="14375" y="14382"/>
                  </a:lnTo>
                  <a:lnTo>
                    <a:pt x="173" y="14382"/>
                  </a:lnTo>
                  <a:lnTo>
                    <a:pt x="173" y="172"/>
                  </a:lnTo>
                  <a:close/>
                  <a:moveTo>
                    <a:pt x="0" y="0"/>
                  </a:moveTo>
                  <a:lnTo>
                    <a:pt x="0" y="14554"/>
                  </a:lnTo>
                  <a:lnTo>
                    <a:pt x="14547" y="14554"/>
                  </a:lnTo>
                  <a:lnTo>
                    <a:pt x="14547"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15"/>
            <p:cNvSpPr/>
            <p:nvPr/>
          </p:nvSpPr>
          <p:spPr>
            <a:xfrm>
              <a:off x="89924" y="7329881"/>
              <a:ext cx="672081" cy="647326"/>
            </a:xfrm>
            <a:custGeom>
              <a:avLst/>
              <a:gdLst/>
              <a:ahLst/>
              <a:cxnLst/>
              <a:rect l="l" t="t" r="r" b="b"/>
              <a:pathLst>
                <a:path w="14548" h="14554" extrusionOk="0">
                  <a:moveTo>
                    <a:pt x="14375" y="172"/>
                  </a:moveTo>
                  <a:lnTo>
                    <a:pt x="14375" y="14382"/>
                  </a:lnTo>
                  <a:lnTo>
                    <a:pt x="173" y="14382"/>
                  </a:lnTo>
                  <a:lnTo>
                    <a:pt x="173" y="172"/>
                  </a:lnTo>
                  <a:close/>
                  <a:moveTo>
                    <a:pt x="1" y="0"/>
                  </a:moveTo>
                  <a:lnTo>
                    <a:pt x="1" y="14554"/>
                  </a:lnTo>
                  <a:lnTo>
                    <a:pt x="14548" y="14554"/>
                  </a:lnTo>
                  <a:lnTo>
                    <a:pt x="14548"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15"/>
            <p:cNvSpPr/>
            <p:nvPr/>
          </p:nvSpPr>
          <p:spPr>
            <a:xfrm>
              <a:off x="754010" y="7329881"/>
              <a:ext cx="672081" cy="647326"/>
            </a:xfrm>
            <a:custGeom>
              <a:avLst/>
              <a:gdLst/>
              <a:ahLst/>
              <a:cxnLst/>
              <a:rect l="l" t="t" r="r" b="b"/>
              <a:pathLst>
                <a:path w="14548" h="14554" extrusionOk="0">
                  <a:moveTo>
                    <a:pt x="14375" y="172"/>
                  </a:moveTo>
                  <a:lnTo>
                    <a:pt x="14375" y="14382"/>
                  </a:lnTo>
                  <a:lnTo>
                    <a:pt x="173" y="14382"/>
                  </a:lnTo>
                  <a:lnTo>
                    <a:pt x="173" y="172"/>
                  </a:lnTo>
                  <a:close/>
                  <a:moveTo>
                    <a:pt x="0" y="0"/>
                  </a:moveTo>
                  <a:lnTo>
                    <a:pt x="0" y="14554"/>
                  </a:lnTo>
                  <a:lnTo>
                    <a:pt x="14547" y="14554"/>
                  </a:lnTo>
                  <a:lnTo>
                    <a:pt x="14547"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15"/>
            <p:cNvSpPr/>
            <p:nvPr/>
          </p:nvSpPr>
          <p:spPr>
            <a:xfrm>
              <a:off x="1418050" y="7329881"/>
              <a:ext cx="672405" cy="647326"/>
            </a:xfrm>
            <a:custGeom>
              <a:avLst/>
              <a:gdLst/>
              <a:ahLst/>
              <a:cxnLst/>
              <a:rect l="l" t="t" r="r" b="b"/>
              <a:pathLst>
                <a:path w="14555" h="14554" extrusionOk="0">
                  <a:moveTo>
                    <a:pt x="14382" y="172"/>
                  </a:moveTo>
                  <a:lnTo>
                    <a:pt x="14382" y="14382"/>
                  </a:lnTo>
                  <a:lnTo>
                    <a:pt x="173" y="14382"/>
                  </a:lnTo>
                  <a:lnTo>
                    <a:pt x="173" y="172"/>
                  </a:lnTo>
                  <a:close/>
                  <a:moveTo>
                    <a:pt x="1" y="0"/>
                  </a:moveTo>
                  <a:lnTo>
                    <a:pt x="1" y="14554"/>
                  </a:lnTo>
                  <a:lnTo>
                    <a:pt x="14554" y="14554"/>
                  </a:lnTo>
                  <a:lnTo>
                    <a:pt x="14554"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15"/>
            <p:cNvSpPr/>
            <p:nvPr/>
          </p:nvSpPr>
          <p:spPr>
            <a:xfrm>
              <a:off x="2082136" y="7329881"/>
              <a:ext cx="672358" cy="647326"/>
            </a:xfrm>
            <a:custGeom>
              <a:avLst/>
              <a:gdLst/>
              <a:ahLst/>
              <a:cxnLst/>
              <a:rect l="l" t="t" r="r" b="b"/>
              <a:pathLst>
                <a:path w="14554" h="14554" extrusionOk="0">
                  <a:moveTo>
                    <a:pt x="14382" y="172"/>
                  </a:moveTo>
                  <a:lnTo>
                    <a:pt x="14382" y="14382"/>
                  </a:lnTo>
                  <a:lnTo>
                    <a:pt x="173" y="14382"/>
                  </a:lnTo>
                  <a:lnTo>
                    <a:pt x="173" y="172"/>
                  </a:lnTo>
                  <a:close/>
                  <a:moveTo>
                    <a:pt x="0" y="0"/>
                  </a:moveTo>
                  <a:lnTo>
                    <a:pt x="0" y="14554"/>
                  </a:lnTo>
                  <a:lnTo>
                    <a:pt x="14554" y="14554"/>
                  </a:lnTo>
                  <a:lnTo>
                    <a:pt x="14554"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15"/>
            <p:cNvSpPr/>
            <p:nvPr/>
          </p:nvSpPr>
          <p:spPr>
            <a:xfrm>
              <a:off x="2746176" y="7329881"/>
              <a:ext cx="672405" cy="647326"/>
            </a:xfrm>
            <a:custGeom>
              <a:avLst/>
              <a:gdLst/>
              <a:ahLst/>
              <a:cxnLst/>
              <a:rect l="l" t="t" r="r" b="b"/>
              <a:pathLst>
                <a:path w="14555" h="14554" extrusionOk="0">
                  <a:moveTo>
                    <a:pt x="14382" y="172"/>
                  </a:moveTo>
                  <a:lnTo>
                    <a:pt x="14382" y="14382"/>
                  </a:lnTo>
                  <a:lnTo>
                    <a:pt x="173" y="14382"/>
                  </a:lnTo>
                  <a:lnTo>
                    <a:pt x="173" y="172"/>
                  </a:lnTo>
                  <a:close/>
                  <a:moveTo>
                    <a:pt x="1" y="0"/>
                  </a:moveTo>
                  <a:lnTo>
                    <a:pt x="1" y="14554"/>
                  </a:lnTo>
                  <a:lnTo>
                    <a:pt x="14554" y="14554"/>
                  </a:lnTo>
                  <a:lnTo>
                    <a:pt x="14554"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15"/>
            <p:cNvSpPr/>
            <p:nvPr/>
          </p:nvSpPr>
          <p:spPr>
            <a:xfrm>
              <a:off x="3410262" y="7329881"/>
              <a:ext cx="672358" cy="647326"/>
            </a:xfrm>
            <a:custGeom>
              <a:avLst/>
              <a:gdLst/>
              <a:ahLst/>
              <a:cxnLst/>
              <a:rect l="l" t="t" r="r" b="b"/>
              <a:pathLst>
                <a:path w="14554" h="14554" extrusionOk="0">
                  <a:moveTo>
                    <a:pt x="14382" y="172"/>
                  </a:moveTo>
                  <a:lnTo>
                    <a:pt x="14382" y="14382"/>
                  </a:lnTo>
                  <a:lnTo>
                    <a:pt x="173" y="14382"/>
                  </a:lnTo>
                  <a:lnTo>
                    <a:pt x="173" y="172"/>
                  </a:lnTo>
                  <a:close/>
                  <a:moveTo>
                    <a:pt x="0" y="0"/>
                  </a:moveTo>
                  <a:lnTo>
                    <a:pt x="0" y="14554"/>
                  </a:lnTo>
                  <a:lnTo>
                    <a:pt x="14554" y="14554"/>
                  </a:lnTo>
                  <a:lnTo>
                    <a:pt x="14554"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15"/>
            <p:cNvSpPr/>
            <p:nvPr/>
          </p:nvSpPr>
          <p:spPr>
            <a:xfrm>
              <a:off x="4074301" y="7329881"/>
              <a:ext cx="672405" cy="647326"/>
            </a:xfrm>
            <a:custGeom>
              <a:avLst/>
              <a:gdLst/>
              <a:ahLst/>
              <a:cxnLst/>
              <a:rect l="l" t="t" r="r" b="b"/>
              <a:pathLst>
                <a:path w="14555" h="14554" extrusionOk="0">
                  <a:moveTo>
                    <a:pt x="14382" y="172"/>
                  </a:moveTo>
                  <a:lnTo>
                    <a:pt x="14382" y="14382"/>
                  </a:lnTo>
                  <a:lnTo>
                    <a:pt x="173" y="14382"/>
                  </a:lnTo>
                  <a:lnTo>
                    <a:pt x="173" y="172"/>
                  </a:lnTo>
                  <a:close/>
                  <a:moveTo>
                    <a:pt x="1" y="0"/>
                  </a:moveTo>
                  <a:lnTo>
                    <a:pt x="1" y="14554"/>
                  </a:lnTo>
                  <a:lnTo>
                    <a:pt x="14554" y="14554"/>
                  </a:lnTo>
                  <a:lnTo>
                    <a:pt x="14554"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15"/>
            <p:cNvSpPr/>
            <p:nvPr/>
          </p:nvSpPr>
          <p:spPr>
            <a:xfrm>
              <a:off x="4738387" y="7329881"/>
              <a:ext cx="672358" cy="647326"/>
            </a:xfrm>
            <a:custGeom>
              <a:avLst/>
              <a:gdLst/>
              <a:ahLst/>
              <a:cxnLst/>
              <a:rect l="l" t="t" r="r" b="b"/>
              <a:pathLst>
                <a:path w="14554" h="14554" extrusionOk="0">
                  <a:moveTo>
                    <a:pt x="14382" y="172"/>
                  </a:moveTo>
                  <a:lnTo>
                    <a:pt x="14382" y="14382"/>
                  </a:lnTo>
                  <a:lnTo>
                    <a:pt x="172" y="14382"/>
                  </a:lnTo>
                  <a:lnTo>
                    <a:pt x="172" y="172"/>
                  </a:lnTo>
                  <a:close/>
                  <a:moveTo>
                    <a:pt x="0" y="0"/>
                  </a:moveTo>
                  <a:lnTo>
                    <a:pt x="0" y="14554"/>
                  </a:lnTo>
                  <a:lnTo>
                    <a:pt x="14554" y="14554"/>
                  </a:lnTo>
                  <a:lnTo>
                    <a:pt x="14554"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15"/>
            <p:cNvSpPr/>
            <p:nvPr/>
          </p:nvSpPr>
          <p:spPr>
            <a:xfrm>
              <a:off x="5402750" y="7329881"/>
              <a:ext cx="672081" cy="647326"/>
            </a:xfrm>
            <a:custGeom>
              <a:avLst/>
              <a:gdLst/>
              <a:ahLst/>
              <a:cxnLst/>
              <a:rect l="l" t="t" r="r" b="b"/>
              <a:pathLst>
                <a:path w="14548" h="14554" extrusionOk="0">
                  <a:moveTo>
                    <a:pt x="14375" y="172"/>
                  </a:moveTo>
                  <a:lnTo>
                    <a:pt x="14375" y="14382"/>
                  </a:lnTo>
                  <a:lnTo>
                    <a:pt x="173" y="14382"/>
                  </a:lnTo>
                  <a:lnTo>
                    <a:pt x="173" y="172"/>
                  </a:lnTo>
                  <a:close/>
                  <a:moveTo>
                    <a:pt x="1" y="0"/>
                  </a:moveTo>
                  <a:lnTo>
                    <a:pt x="1" y="14554"/>
                  </a:lnTo>
                  <a:lnTo>
                    <a:pt x="14547" y="14554"/>
                  </a:lnTo>
                  <a:lnTo>
                    <a:pt x="14547"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15"/>
            <p:cNvSpPr/>
            <p:nvPr/>
          </p:nvSpPr>
          <p:spPr>
            <a:xfrm>
              <a:off x="6066836" y="7329881"/>
              <a:ext cx="672035" cy="647326"/>
            </a:xfrm>
            <a:custGeom>
              <a:avLst/>
              <a:gdLst/>
              <a:ahLst/>
              <a:cxnLst/>
              <a:rect l="l" t="t" r="r" b="b"/>
              <a:pathLst>
                <a:path w="14547" h="14554" extrusionOk="0">
                  <a:moveTo>
                    <a:pt x="14375" y="172"/>
                  </a:moveTo>
                  <a:lnTo>
                    <a:pt x="14375" y="14382"/>
                  </a:lnTo>
                  <a:lnTo>
                    <a:pt x="172" y="14382"/>
                  </a:lnTo>
                  <a:lnTo>
                    <a:pt x="172" y="172"/>
                  </a:lnTo>
                  <a:close/>
                  <a:moveTo>
                    <a:pt x="0" y="0"/>
                  </a:moveTo>
                  <a:lnTo>
                    <a:pt x="0" y="14554"/>
                  </a:lnTo>
                  <a:lnTo>
                    <a:pt x="14547" y="14554"/>
                  </a:lnTo>
                  <a:lnTo>
                    <a:pt x="14547"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15"/>
            <p:cNvSpPr/>
            <p:nvPr/>
          </p:nvSpPr>
          <p:spPr>
            <a:xfrm>
              <a:off x="-1238155" y="9247913"/>
              <a:ext cx="672035" cy="647370"/>
            </a:xfrm>
            <a:custGeom>
              <a:avLst/>
              <a:gdLst/>
              <a:ahLst/>
              <a:cxnLst/>
              <a:rect l="l" t="t" r="r" b="b"/>
              <a:pathLst>
                <a:path w="14547" h="14555" extrusionOk="0">
                  <a:moveTo>
                    <a:pt x="14374" y="173"/>
                  </a:moveTo>
                  <a:lnTo>
                    <a:pt x="14374" y="14382"/>
                  </a:lnTo>
                  <a:lnTo>
                    <a:pt x="172" y="14382"/>
                  </a:lnTo>
                  <a:lnTo>
                    <a:pt x="172" y="173"/>
                  </a:lnTo>
                  <a:close/>
                  <a:moveTo>
                    <a:pt x="0" y="1"/>
                  </a:moveTo>
                  <a:lnTo>
                    <a:pt x="0" y="14554"/>
                  </a:lnTo>
                  <a:lnTo>
                    <a:pt x="14547" y="14554"/>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15"/>
            <p:cNvSpPr/>
            <p:nvPr/>
          </p:nvSpPr>
          <p:spPr>
            <a:xfrm>
              <a:off x="-574116" y="9247913"/>
              <a:ext cx="672081" cy="647370"/>
            </a:xfrm>
            <a:custGeom>
              <a:avLst/>
              <a:gdLst/>
              <a:ahLst/>
              <a:cxnLst/>
              <a:rect l="l" t="t" r="r" b="b"/>
              <a:pathLst>
                <a:path w="14548" h="14555" extrusionOk="0">
                  <a:moveTo>
                    <a:pt x="14375" y="173"/>
                  </a:moveTo>
                  <a:lnTo>
                    <a:pt x="14375" y="14382"/>
                  </a:lnTo>
                  <a:lnTo>
                    <a:pt x="173" y="14382"/>
                  </a:lnTo>
                  <a:lnTo>
                    <a:pt x="173" y="173"/>
                  </a:lnTo>
                  <a:close/>
                  <a:moveTo>
                    <a:pt x="0" y="1"/>
                  </a:moveTo>
                  <a:lnTo>
                    <a:pt x="0" y="14554"/>
                  </a:lnTo>
                  <a:lnTo>
                    <a:pt x="14547" y="14554"/>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15"/>
            <p:cNvSpPr/>
            <p:nvPr/>
          </p:nvSpPr>
          <p:spPr>
            <a:xfrm>
              <a:off x="89924" y="9247913"/>
              <a:ext cx="672081" cy="647370"/>
            </a:xfrm>
            <a:custGeom>
              <a:avLst/>
              <a:gdLst/>
              <a:ahLst/>
              <a:cxnLst/>
              <a:rect l="l" t="t" r="r" b="b"/>
              <a:pathLst>
                <a:path w="14548" h="14555" extrusionOk="0">
                  <a:moveTo>
                    <a:pt x="14375" y="173"/>
                  </a:moveTo>
                  <a:lnTo>
                    <a:pt x="14375" y="14382"/>
                  </a:lnTo>
                  <a:lnTo>
                    <a:pt x="173" y="14382"/>
                  </a:lnTo>
                  <a:lnTo>
                    <a:pt x="173" y="173"/>
                  </a:lnTo>
                  <a:close/>
                  <a:moveTo>
                    <a:pt x="1" y="1"/>
                  </a:moveTo>
                  <a:lnTo>
                    <a:pt x="1" y="14554"/>
                  </a:lnTo>
                  <a:lnTo>
                    <a:pt x="14548" y="14554"/>
                  </a:lnTo>
                  <a:lnTo>
                    <a:pt x="14548"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15"/>
            <p:cNvSpPr/>
            <p:nvPr/>
          </p:nvSpPr>
          <p:spPr>
            <a:xfrm>
              <a:off x="754010" y="9247913"/>
              <a:ext cx="672081" cy="647370"/>
            </a:xfrm>
            <a:custGeom>
              <a:avLst/>
              <a:gdLst/>
              <a:ahLst/>
              <a:cxnLst/>
              <a:rect l="l" t="t" r="r" b="b"/>
              <a:pathLst>
                <a:path w="14548" h="14555" extrusionOk="0">
                  <a:moveTo>
                    <a:pt x="14375" y="173"/>
                  </a:moveTo>
                  <a:lnTo>
                    <a:pt x="14375" y="14382"/>
                  </a:lnTo>
                  <a:lnTo>
                    <a:pt x="173" y="14382"/>
                  </a:lnTo>
                  <a:lnTo>
                    <a:pt x="173" y="173"/>
                  </a:lnTo>
                  <a:close/>
                  <a:moveTo>
                    <a:pt x="0" y="1"/>
                  </a:moveTo>
                  <a:lnTo>
                    <a:pt x="0" y="14554"/>
                  </a:lnTo>
                  <a:lnTo>
                    <a:pt x="14547" y="14554"/>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15"/>
            <p:cNvSpPr/>
            <p:nvPr/>
          </p:nvSpPr>
          <p:spPr>
            <a:xfrm>
              <a:off x="1418050" y="9247913"/>
              <a:ext cx="672405" cy="647370"/>
            </a:xfrm>
            <a:custGeom>
              <a:avLst/>
              <a:gdLst/>
              <a:ahLst/>
              <a:cxnLst/>
              <a:rect l="l" t="t" r="r" b="b"/>
              <a:pathLst>
                <a:path w="14555" h="14555" extrusionOk="0">
                  <a:moveTo>
                    <a:pt x="14382" y="173"/>
                  </a:moveTo>
                  <a:lnTo>
                    <a:pt x="14382" y="14382"/>
                  </a:lnTo>
                  <a:lnTo>
                    <a:pt x="173" y="14382"/>
                  </a:lnTo>
                  <a:lnTo>
                    <a:pt x="173" y="173"/>
                  </a:lnTo>
                  <a:close/>
                  <a:moveTo>
                    <a:pt x="1" y="1"/>
                  </a:moveTo>
                  <a:lnTo>
                    <a:pt x="1" y="14554"/>
                  </a:lnTo>
                  <a:lnTo>
                    <a:pt x="14554" y="14554"/>
                  </a:lnTo>
                  <a:lnTo>
                    <a:pt x="14554"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15"/>
            <p:cNvSpPr/>
            <p:nvPr/>
          </p:nvSpPr>
          <p:spPr>
            <a:xfrm>
              <a:off x="2082136" y="9247913"/>
              <a:ext cx="672358" cy="647370"/>
            </a:xfrm>
            <a:custGeom>
              <a:avLst/>
              <a:gdLst/>
              <a:ahLst/>
              <a:cxnLst/>
              <a:rect l="l" t="t" r="r" b="b"/>
              <a:pathLst>
                <a:path w="14554" h="14555" extrusionOk="0">
                  <a:moveTo>
                    <a:pt x="14382" y="173"/>
                  </a:moveTo>
                  <a:lnTo>
                    <a:pt x="14382" y="14382"/>
                  </a:lnTo>
                  <a:lnTo>
                    <a:pt x="173" y="14382"/>
                  </a:lnTo>
                  <a:lnTo>
                    <a:pt x="173" y="173"/>
                  </a:lnTo>
                  <a:close/>
                  <a:moveTo>
                    <a:pt x="0" y="1"/>
                  </a:moveTo>
                  <a:lnTo>
                    <a:pt x="0" y="14554"/>
                  </a:lnTo>
                  <a:lnTo>
                    <a:pt x="14554" y="14554"/>
                  </a:lnTo>
                  <a:lnTo>
                    <a:pt x="14554"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15"/>
            <p:cNvSpPr/>
            <p:nvPr/>
          </p:nvSpPr>
          <p:spPr>
            <a:xfrm>
              <a:off x="2746176" y="9247913"/>
              <a:ext cx="672405" cy="647370"/>
            </a:xfrm>
            <a:custGeom>
              <a:avLst/>
              <a:gdLst/>
              <a:ahLst/>
              <a:cxnLst/>
              <a:rect l="l" t="t" r="r" b="b"/>
              <a:pathLst>
                <a:path w="14555" h="14555" extrusionOk="0">
                  <a:moveTo>
                    <a:pt x="14382" y="173"/>
                  </a:moveTo>
                  <a:lnTo>
                    <a:pt x="14382" y="14382"/>
                  </a:lnTo>
                  <a:lnTo>
                    <a:pt x="173" y="14382"/>
                  </a:lnTo>
                  <a:lnTo>
                    <a:pt x="173" y="173"/>
                  </a:lnTo>
                  <a:close/>
                  <a:moveTo>
                    <a:pt x="1" y="1"/>
                  </a:moveTo>
                  <a:lnTo>
                    <a:pt x="1" y="14554"/>
                  </a:lnTo>
                  <a:lnTo>
                    <a:pt x="14554" y="14554"/>
                  </a:lnTo>
                  <a:lnTo>
                    <a:pt x="14554"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15"/>
            <p:cNvSpPr/>
            <p:nvPr/>
          </p:nvSpPr>
          <p:spPr>
            <a:xfrm>
              <a:off x="3410262" y="9247913"/>
              <a:ext cx="672358" cy="647370"/>
            </a:xfrm>
            <a:custGeom>
              <a:avLst/>
              <a:gdLst/>
              <a:ahLst/>
              <a:cxnLst/>
              <a:rect l="l" t="t" r="r" b="b"/>
              <a:pathLst>
                <a:path w="14554" h="14555" extrusionOk="0">
                  <a:moveTo>
                    <a:pt x="14382" y="173"/>
                  </a:moveTo>
                  <a:lnTo>
                    <a:pt x="14382" y="14382"/>
                  </a:lnTo>
                  <a:lnTo>
                    <a:pt x="173" y="14382"/>
                  </a:lnTo>
                  <a:lnTo>
                    <a:pt x="173" y="173"/>
                  </a:lnTo>
                  <a:close/>
                  <a:moveTo>
                    <a:pt x="0" y="1"/>
                  </a:moveTo>
                  <a:lnTo>
                    <a:pt x="0" y="14554"/>
                  </a:lnTo>
                  <a:lnTo>
                    <a:pt x="14554" y="14554"/>
                  </a:lnTo>
                  <a:lnTo>
                    <a:pt x="14554"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15"/>
            <p:cNvSpPr/>
            <p:nvPr/>
          </p:nvSpPr>
          <p:spPr>
            <a:xfrm>
              <a:off x="4074301" y="9247913"/>
              <a:ext cx="672405" cy="647370"/>
            </a:xfrm>
            <a:custGeom>
              <a:avLst/>
              <a:gdLst/>
              <a:ahLst/>
              <a:cxnLst/>
              <a:rect l="l" t="t" r="r" b="b"/>
              <a:pathLst>
                <a:path w="14555" h="14555" extrusionOk="0">
                  <a:moveTo>
                    <a:pt x="14382" y="173"/>
                  </a:moveTo>
                  <a:lnTo>
                    <a:pt x="14382" y="14382"/>
                  </a:lnTo>
                  <a:lnTo>
                    <a:pt x="173" y="14382"/>
                  </a:lnTo>
                  <a:lnTo>
                    <a:pt x="173" y="173"/>
                  </a:lnTo>
                  <a:close/>
                  <a:moveTo>
                    <a:pt x="1" y="1"/>
                  </a:moveTo>
                  <a:lnTo>
                    <a:pt x="1" y="14554"/>
                  </a:lnTo>
                  <a:lnTo>
                    <a:pt x="14554" y="14554"/>
                  </a:lnTo>
                  <a:lnTo>
                    <a:pt x="14554"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15"/>
            <p:cNvSpPr/>
            <p:nvPr/>
          </p:nvSpPr>
          <p:spPr>
            <a:xfrm>
              <a:off x="4738387" y="9247913"/>
              <a:ext cx="672358" cy="647370"/>
            </a:xfrm>
            <a:custGeom>
              <a:avLst/>
              <a:gdLst/>
              <a:ahLst/>
              <a:cxnLst/>
              <a:rect l="l" t="t" r="r" b="b"/>
              <a:pathLst>
                <a:path w="14554" h="14555" extrusionOk="0">
                  <a:moveTo>
                    <a:pt x="14382" y="173"/>
                  </a:moveTo>
                  <a:lnTo>
                    <a:pt x="14382" y="14382"/>
                  </a:lnTo>
                  <a:lnTo>
                    <a:pt x="172" y="14382"/>
                  </a:lnTo>
                  <a:lnTo>
                    <a:pt x="172" y="173"/>
                  </a:lnTo>
                  <a:close/>
                  <a:moveTo>
                    <a:pt x="0" y="1"/>
                  </a:moveTo>
                  <a:lnTo>
                    <a:pt x="0" y="14554"/>
                  </a:lnTo>
                  <a:lnTo>
                    <a:pt x="14554" y="14554"/>
                  </a:lnTo>
                  <a:lnTo>
                    <a:pt x="14554"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15"/>
            <p:cNvSpPr/>
            <p:nvPr/>
          </p:nvSpPr>
          <p:spPr>
            <a:xfrm>
              <a:off x="5402750" y="9247913"/>
              <a:ext cx="672081" cy="647370"/>
            </a:xfrm>
            <a:custGeom>
              <a:avLst/>
              <a:gdLst/>
              <a:ahLst/>
              <a:cxnLst/>
              <a:rect l="l" t="t" r="r" b="b"/>
              <a:pathLst>
                <a:path w="14548" h="14555" extrusionOk="0">
                  <a:moveTo>
                    <a:pt x="14375" y="173"/>
                  </a:moveTo>
                  <a:lnTo>
                    <a:pt x="14375" y="14382"/>
                  </a:lnTo>
                  <a:lnTo>
                    <a:pt x="173" y="14382"/>
                  </a:lnTo>
                  <a:lnTo>
                    <a:pt x="173" y="173"/>
                  </a:lnTo>
                  <a:close/>
                  <a:moveTo>
                    <a:pt x="1" y="1"/>
                  </a:moveTo>
                  <a:lnTo>
                    <a:pt x="1" y="14554"/>
                  </a:lnTo>
                  <a:lnTo>
                    <a:pt x="14547" y="14554"/>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15"/>
            <p:cNvSpPr/>
            <p:nvPr/>
          </p:nvSpPr>
          <p:spPr>
            <a:xfrm>
              <a:off x="6066836" y="9247913"/>
              <a:ext cx="672035" cy="647370"/>
            </a:xfrm>
            <a:custGeom>
              <a:avLst/>
              <a:gdLst/>
              <a:ahLst/>
              <a:cxnLst/>
              <a:rect l="l" t="t" r="r" b="b"/>
              <a:pathLst>
                <a:path w="14547" h="14555" extrusionOk="0">
                  <a:moveTo>
                    <a:pt x="14375" y="173"/>
                  </a:moveTo>
                  <a:lnTo>
                    <a:pt x="14375" y="14382"/>
                  </a:lnTo>
                  <a:lnTo>
                    <a:pt x="172" y="14382"/>
                  </a:lnTo>
                  <a:lnTo>
                    <a:pt x="172" y="173"/>
                  </a:lnTo>
                  <a:close/>
                  <a:moveTo>
                    <a:pt x="0" y="1"/>
                  </a:moveTo>
                  <a:lnTo>
                    <a:pt x="0" y="14554"/>
                  </a:lnTo>
                  <a:lnTo>
                    <a:pt x="14547" y="14554"/>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15"/>
            <p:cNvSpPr/>
            <p:nvPr/>
          </p:nvSpPr>
          <p:spPr>
            <a:xfrm>
              <a:off x="-1238155" y="8608584"/>
              <a:ext cx="672035" cy="647326"/>
            </a:xfrm>
            <a:custGeom>
              <a:avLst/>
              <a:gdLst/>
              <a:ahLst/>
              <a:cxnLst/>
              <a:rect l="l" t="t" r="r" b="b"/>
              <a:pathLst>
                <a:path w="14547" h="14554" extrusionOk="0">
                  <a:moveTo>
                    <a:pt x="14374" y="173"/>
                  </a:moveTo>
                  <a:lnTo>
                    <a:pt x="14374" y="14382"/>
                  </a:lnTo>
                  <a:lnTo>
                    <a:pt x="172" y="14382"/>
                  </a:lnTo>
                  <a:lnTo>
                    <a:pt x="172" y="173"/>
                  </a:lnTo>
                  <a:close/>
                  <a:moveTo>
                    <a:pt x="0" y="0"/>
                  </a:moveTo>
                  <a:lnTo>
                    <a:pt x="0" y="14554"/>
                  </a:lnTo>
                  <a:lnTo>
                    <a:pt x="14547" y="14554"/>
                  </a:lnTo>
                  <a:lnTo>
                    <a:pt x="14547"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15"/>
            <p:cNvSpPr/>
            <p:nvPr/>
          </p:nvSpPr>
          <p:spPr>
            <a:xfrm>
              <a:off x="-574116" y="8608584"/>
              <a:ext cx="672081" cy="647326"/>
            </a:xfrm>
            <a:custGeom>
              <a:avLst/>
              <a:gdLst/>
              <a:ahLst/>
              <a:cxnLst/>
              <a:rect l="l" t="t" r="r" b="b"/>
              <a:pathLst>
                <a:path w="14548" h="14554" extrusionOk="0">
                  <a:moveTo>
                    <a:pt x="14375" y="173"/>
                  </a:moveTo>
                  <a:lnTo>
                    <a:pt x="14375" y="14382"/>
                  </a:lnTo>
                  <a:lnTo>
                    <a:pt x="173" y="14382"/>
                  </a:lnTo>
                  <a:lnTo>
                    <a:pt x="173" y="173"/>
                  </a:lnTo>
                  <a:close/>
                  <a:moveTo>
                    <a:pt x="0" y="0"/>
                  </a:moveTo>
                  <a:lnTo>
                    <a:pt x="0" y="14554"/>
                  </a:lnTo>
                  <a:lnTo>
                    <a:pt x="14547" y="14554"/>
                  </a:lnTo>
                  <a:lnTo>
                    <a:pt x="14547"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15"/>
            <p:cNvSpPr/>
            <p:nvPr/>
          </p:nvSpPr>
          <p:spPr>
            <a:xfrm>
              <a:off x="89924" y="8608584"/>
              <a:ext cx="672081" cy="647326"/>
            </a:xfrm>
            <a:custGeom>
              <a:avLst/>
              <a:gdLst/>
              <a:ahLst/>
              <a:cxnLst/>
              <a:rect l="l" t="t" r="r" b="b"/>
              <a:pathLst>
                <a:path w="14548" h="14554" extrusionOk="0">
                  <a:moveTo>
                    <a:pt x="14375" y="173"/>
                  </a:moveTo>
                  <a:lnTo>
                    <a:pt x="14375" y="14382"/>
                  </a:lnTo>
                  <a:lnTo>
                    <a:pt x="173" y="14382"/>
                  </a:lnTo>
                  <a:lnTo>
                    <a:pt x="173" y="173"/>
                  </a:lnTo>
                  <a:close/>
                  <a:moveTo>
                    <a:pt x="1" y="0"/>
                  </a:moveTo>
                  <a:lnTo>
                    <a:pt x="1" y="14554"/>
                  </a:lnTo>
                  <a:lnTo>
                    <a:pt x="14548" y="14554"/>
                  </a:lnTo>
                  <a:lnTo>
                    <a:pt x="14548"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15"/>
            <p:cNvSpPr/>
            <p:nvPr/>
          </p:nvSpPr>
          <p:spPr>
            <a:xfrm>
              <a:off x="754010" y="8608584"/>
              <a:ext cx="672081" cy="647326"/>
            </a:xfrm>
            <a:custGeom>
              <a:avLst/>
              <a:gdLst/>
              <a:ahLst/>
              <a:cxnLst/>
              <a:rect l="l" t="t" r="r" b="b"/>
              <a:pathLst>
                <a:path w="14548" h="14554" extrusionOk="0">
                  <a:moveTo>
                    <a:pt x="14375" y="173"/>
                  </a:moveTo>
                  <a:lnTo>
                    <a:pt x="14375" y="14382"/>
                  </a:lnTo>
                  <a:lnTo>
                    <a:pt x="173" y="14382"/>
                  </a:lnTo>
                  <a:lnTo>
                    <a:pt x="173" y="173"/>
                  </a:lnTo>
                  <a:close/>
                  <a:moveTo>
                    <a:pt x="0" y="0"/>
                  </a:moveTo>
                  <a:lnTo>
                    <a:pt x="0" y="14554"/>
                  </a:lnTo>
                  <a:lnTo>
                    <a:pt x="14547" y="14554"/>
                  </a:lnTo>
                  <a:lnTo>
                    <a:pt x="14547"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15"/>
            <p:cNvSpPr/>
            <p:nvPr/>
          </p:nvSpPr>
          <p:spPr>
            <a:xfrm>
              <a:off x="1418050" y="8608584"/>
              <a:ext cx="672405" cy="647326"/>
            </a:xfrm>
            <a:custGeom>
              <a:avLst/>
              <a:gdLst/>
              <a:ahLst/>
              <a:cxnLst/>
              <a:rect l="l" t="t" r="r" b="b"/>
              <a:pathLst>
                <a:path w="14555" h="14554" extrusionOk="0">
                  <a:moveTo>
                    <a:pt x="14382" y="173"/>
                  </a:moveTo>
                  <a:lnTo>
                    <a:pt x="14382" y="14382"/>
                  </a:lnTo>
                  <a:lnTo>
                    <a:pt x="173" y="14382"/>
                  </a:lnTo>
                  <a:lnTo>
                    <a:pt x="173" y="173"/>
                  </a:lnTo>
                  <a:close/>
                  <a:moveTo>
                    <a:pt x="1" y="0"/>
                  </a:moveTo>
                  <a:lnTo>
                    <a:pt x="1" y="14554"/>
                  </a:lnTo>
                  <a:lnTo>
                    <a:pt x="14554" y="14554"/>
                  </a:lnTo>
                  <a:lnTo>
                    <a:pt x="14554"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15"/>
            <p:cNvSpPr/>
            <p:nvPr/>
          </p:nvSpPr>
          <p:spPr>
            <a:xfrm>
              <a:off x="2082136" y="8608584"/>
              <a:ext cx="672358" cy="647326"/>
            </a:xfrm>
            <a:custGeom>
              <a:avLst/>
              <a:gdLst/>
              <a:ahLst/>
              <a:cxnLst/>
              <a:rect l="l" t="t" r="r" b="b"/>
              <a:pathLst>
                <a:path w="14554" h="14554" extrusionOk="0">
                  <a:moveTo>
                    <a:pt x="14382" y="173"/>
                  </a:moveTo>
                  <a:lnTo>
                    <a:pt x="14382" y="14382"/>
                  </a:lnTo>
                  <a:lnTo>
                    <a:pt x="173" y="14382"/>
                  </a:lnTo>
                  <a:lnTo>
                    <a:pt x="173" y="173"/>
                  </a:lnTo>
                  <a:close/>
                  <a:moveTo>
                    <a:pt x="0" y="0"/>
                  </a:moveTo>
                  <a:lnTo>
                    <a:pt x="0" y="14554"/>
                  </a:lnTo>
                  <a:lnTo>
                    <a:pt x="14554" y="14554"/>
                  </a:lnTo>
                  <a:lnTo>
                    <a:pt x="14554"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15"/>
            <p:cNvSpPr/>
            <p:nvPr/>
          </p:nvSpPr>
          <p:spPr>
            <a:xfrm>
              <a:off x="2746176" y="8608584"/>
              <a:ext cx="672405" cy="647326"/>
            </a:xfrm>
            <a:custGeom>
              <a:avLst/>
              <a:gdLst/>
              <a:ahLst/>
              <a:cxnLst/>
              <a:rect l="l" t="t" r="r" b="b"/>
              <a:pathLst>
                <a:path w="14555" h="14554" extrusionOk="0">
                  <a:moveTo>
                    <a:pt x="14382" y="173"/>
                  </a:moveTo>
                  <a:lnTo>
                    <a:pt x="14382" y="14382"/>
                  </a:lnTo>
                  <a:lnTo>
                    <a:pt x="173" y="14382"/>
                  </a:lnTo>
                  <a:lnTo>
                    <a:pt x="173" y="173"/>
                  </a:lnTo>
                  <a:close/>
                  <a:moveTo>
                    <a:pt x="1" y="0"/>
                  </a:moveTo>
                  <a:lnTo>
                    <a:pt x="1" y="14554"/>
                  </a:lnTo>
                  <a:lnTo>
                    <a:pt x="14554" y="14554"/>
                  </a:lnTo>
                  <a:lnTo>
                    <a:pt x="14554"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15"/>
            <p:cNvSpPr/>
            <p:nvPr/>
          </p:nvSpPr>
          <p:spPr>
            <a:xfrm>
              <a:off x="3410262" y="8608584"/>
              <a:ext cx="672358" cy="647326"/>
            </a:xfrm>
            <a:custGeom>
              <a:avLst/>
              <a:gdLst/>
              <a:ahLst/>
              <a:cxnLst/>
              <a:rect l="l" t="t" r="r" b="b"/>
              <a:pathLst>
                <a:path w="14554" h="14554" extrusionOk="0">
                  <a:moveTo>
                    <a:pt x="14382" y="173"/>
                  </a:moveTo>
                  <a:lnTo>
                    <a:pt x="14382" y="14382"/>
                  </a:lnTo>
                  <a:lnTo>
                    <a:pt x="173" y="14382"/>
                  </a:lnTo>
                  <a:lnTo>
                    <a:pt x="173" y="173"/>
                  </a:lnTo>
                  <a:close/>
                  <a:moveTo>
                    <a:pt x="0" y="0"/>
                  </a:moveTo>
                  <a:lnTo>
                    <a:pt x="0" y="14554"/>
                  </a:lnTo>
                  <a:lnTo>
                    <a:pt x="14554" y="14554"/>
                  </a:lnTo>
                  <a:lnTo>
                    <a:pt x="14554"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15"/>
            <p:cNvSpPr/>
            <p:nvPr/>
          </p:nvSpPr>
          <p:spPr>
            <a:xfrm>
              <a:off x="4074301" y="8608584"/>
              <a:ext cx="672405" cy="647326"/>
            </a:xfrm>
            <a:custGeom>
              <a:avLst/>
              <a:gdLst/>
              <a:ahLst/>
              <a:cxnLst/>
              <a:rect l="l" t="t" r="r" b="b"/>
              <a:pathLst>
                <a:path w="14555" h="14554" extrusionOk="0">
                  <a:moveTo>
                    <a:pt x="14382" y="173"/>
                  </a:moveTo>
                  <a:lnTo>
                    <a:pt x="14382" y="14382"/>
                  </a:lnTo>
                  <a:lnTo>
                    <a:pt x="173" y="14382"/>
                  </a:lnTo>
                  <a:lnTo>
                    <a:pt x="173" y="173"/>
                  </a:lnTo>
                  <a:close/>
                  <a:moveTo>
                    <a:pt x="1" y="0"/>
                  </a:moveTo>
                  <a:lnTo>
                    <a:pt x="1" y="14554"/>
                  </a:lnTo>
                  <a:lnTo>
                    <a:pt x="14554" y="14554"/>
                  </a:lnTo>
                  <a:lnTo>
                    <a:pt x="14554"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15"/>
            <p:cNvSpPr/>
            <p:nvPr/>
          </p:nvSpPr>
          <p:spPr>
            <a:xfrm>
              <a:off x="4738387" y="8608584"/>
              <a:ext cx="672358" cy="647326"/>
            </a:xfrm>
            <a:custGeom>
              <a:avLst/>
              <a:gdLst/>
              <a:ahLst/>
              <a:cxnLst/>
              <a:rect l="l" t="t" r="r" b="b"/>
              <a:pathLst>
                <a:path w="14554" h="14554" extrusionOk="0">
                  <a:moveTo>
                    <a:pt x="14382" y="173"/>
                  </a:moveTo>
                  <a:lnTo>
                    <a:pt x="14382" y="14382"/>
                  </a:lnTo>
                  <a:lnTo>
                    <a:pt x="172" y="14382"/>
                  </a:lnTo>
                  <a:lnTo>
                    <a:pt x="172" y="173"/>
                  </a:lnTo>
                  <a:close/>
                  <a:moveTo>
                    <a:pt x="0" y="0"/>
                  </a:moveTo>
                  <a:lnTo>
                    <a:pt x="0" y="14554"/>
                  </a:lnTo>
                  <a:lnTo>
                    <a:pt x="14554" y="14554"/>
                  </a:lnTo>
                  <a:lnTo>
                    <a:pt x="14554"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15"/>
            <p:cNvSpPr/>
            <p:nvPr/>
          </p:nvSpPr>
          <p:spPr>
            <a:xfrm>
              <a:off x="5402750" y="8608584"/>
              <a:ext cx="672081" cy="647326"/>
            </a:xfrm>
            <a:custGeom>
              <a:avLst/>
              <a:gdLst/>
              <a:ahLst/>
              <a:cxnLst/>
              <a:rect l="l" t="t" r="r" b="b"/>
              <a:pathLst>
                <a:path w="14548" h="14554" extrusionOk="0">
                  <a:moveTo>
                    <a:pt x="14375" y="173"/>
                  </a:moveTo>
                  <a:lnTo>
                    <a:pt x="14375" y="14382"/>
                  </a:lnTo>
                  <a:lnTo>
                    <a:pt x="173" y="14382"/>
                  </a:lnTo>
                  <a:lnTo>
                    <a:pt x="173" y="173"/>
                  </a:lnTo>
                  <a:close/>
                  <a:moveTo>
                    <a:pt x="1" y="0"/>
                  </a:moveTo>
                  <a:lnTo>
                    <a:pt x="1" y="14554"/>
                  </a:lnTo>
                  <a:lnTo>
                    <a:pt x="14547" y="14554"/>
                  </a:lnTo>
                  <a:lnTo>
                    <a:pt x="14547"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15"/>
            <p:cNvSpPr/>
            <p:nvPr/>
          </p:nvSpPr>
          <p:spPr>
            <a:xfrm>
              <a:off x="6066836" y="8608584"/>
              <a:ext cx="672035" cy="647326"/>
            </a:xfrm>
            <a:custGeom>
              <a:avLst/>
              <a:gdLst/>
              <a:ahLst/>
              <a:cxnLst/>
              <a:rect l="l" t="t" r="r" b="b"/>
              <a:pathLst>
                <a:path w="14547" h="14554" extrusionOk="0">
                  <a:moveTo>
                    <a:pt x="14375" y="173"/>
                  </a:moveTo>
                  <a:lnTo>
                    <a:pt x="14375" y="14382"/>
                  </a:lnTo>
                  <a:lnTo>
                    <a:pt x="172" y="14382"/>
                  </a:lnTo>
                  <a:lnTo>
                    <a:pt x="172" y="173"/>
                  </a:lnTo>
                  <a:close/>
                  <a:moveTo>
                    <a:pt x="0" y="0"/>
                  </a:moveTo>
                  <a:lnTo>
                    <a:pt x="0" y="14554"/>
                  </a:lnTo>
                  <a:lnTo>
                    <a:pt x="14547" y="14554"/>
                  </a:lnTo>
                  <a:lnTo>
                    <a:pt x="14547"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15"/>
            <p:cNvSpPr/>
            <p:nvPr/>
          </p:nvSpPr>
          <p:spPr>
            <a:xfrm>
              <a:off x="6730711" y="5411805"/>
              <a:ext cx="672035" cy="647059"/>
            </a:xfrm>
            <a:custGeom>
              <a:avLst/>
              <a:gdLst/>
              <a:ahLst/>
              <a:cxnLst/>
              <a:rect l="l" t="t" r="r" b="b"/>
              <a:pathLst>
                <a:path w="14547" h="14548" extrusionOk="0">
                  <a:moveTo>
                    <a:pt x="14375" y="173"/>
                  </a:moveTo>
                  <a:lnTo>
                    <a:pt x="14375" y="14375"/>
                  </a:lnTo>
                  <a:lnTo>
                    <a:pt x="172" y="14375"/>
                  </a:lnTo>
                  <a:lnTo>
                    <a:pt x="172" y="173"/>
                  </a:lnTo>
                  <a:close/>
                  <a:moveTo>
                    <a:pt x="0" y="1"/>
                  </a:moveTo>
                  <a:lnTo>
                    <a:pt x="0" y="14547"/>
                  </a:lnTo>
                  <a:lnTo>
                    <a:pt x="14547" y="14547"/>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15"/>
            <p:cNvSpPr/>
            <p:nvPr/>
          </p:nvSpPr>
          <p:spPr>
            <a:xfrm>
              <a:off x="6730711" y="7969210"/>
              <a:ext cx="672035" cy="647370"/>
            </a:xfrm>
            <a:custGeom>
              <a:avLst/>
              <a:gdLst/>
              <a:ahLst/>
              <a:cxnLst/>
              <a:rect l="l" t="t" r="r" b="b"/>
              <a:pathLst>
                <a:path w="14547" h="14555" extrusionOk="0">
                  <a:moveTo>
                    <a:pt x="14375" y="173"/>
                  </a:moveTo>
                  <a:lnTo>
                    <a:pt x="14375" y="14382"/>
                  </a:lnTo>
                  <a:lnTo>
                    <a:pt x="172" y="14382"/>
                  </a:lnTo>
                  <a:lnTo>
                    <a:pt x="172" y="173"/>
                  </a:lnTo>
                  <a:close/>
                  <a:moveTo>
                    <a:pt x="0" y="1"/>
                  </a:moveTo>
                  <a:lnTo>
                    <a:pt x="0" y="14554"/>
                  </a:lnTo>
                  <a:lnTo>
                    <a:pt x="14547" y="14554"/>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15"/>
            <p:cNvSpPr/>
            <p:nvPr/>
          </p:nvSpPr>
          <p:spPr>
            <a:xfrm>
              <a:off x="6730711" y="6051178"/>
              <a:ext cx="672035" cy="647014"/>
            </a:xfrm>
            <a:custGeom>
              <a:avLst/>
              <a:gdLst/>
              <a:ahLst/>
              <a:cxnLst/>
              <a:rect l="l" t="t" r="r" b="b"/>
              <a:pathLst>
                <a:path w="14547" h="14547" extrusionOk="0">
                  <a:moveTo>
                    <a:pt x="14375" y="172"/>
                  </a:moveTo>
                  <a:lnTo>
                    <a:pt x="14375" y="14375"/>
                  </a:lnTo>
                  <a:lnTo>
                    <a:pt x="172" y="14375"/>
                  </a:lnTo>
                  <a:lnTo>
                    <a:pt x="172" y="172"/>
                  </a:lnTo>
                  <a:close/>
                  <a:moveTo>
                    <a:pt x="0" y="0"/>
                  </a:moveTo>
                  <a:lnTo>
                    <a:pt x="0" y="14547"/>
                  </a:lnTo>
                  <a:lnTo>
                    <a:pt x="14547" y="14547"/>
                  </a:lnTo>
                  <a:lnTo>
                    <a:pt x="14547"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15"/>
            <p:cNvSpPr/>
            <p:nvPr/>
          </p:nvSpPr>
          <p:spPr>
            <a:xfrm>
              <a:off x="6730711" y="6690508"/>
              <a:ext cx="672035" cy="647059"/>
            </a:xfrm>
            <a:custGeom>
              <a:avLst/>
              <a:gdLst/>
              <a:ahLst/>
              <a:cxnLst/>
              <a:rect l="l" t="t" r="r" b="b"/>
              <a:pathLst>
                <a:path w="14547" h="14548" extrusionOk="0">
                  <a:moveTo>
                    <a:pt x="14375" y="173"/>
                  </a:moveTo>
                  <a:lnTo>
                    <a:pt x="14375" y="14375"/>
                  </a:lnTo>
                  <a:lnTo>
                    <a:pt x="172" y="14375"/>
                  </a:lnTo>
                  <a:lnTo>
                    <a:pt x="172" y="173"/>
                  </a:lnTo>
                  <a:close/>
                  <a:moveTo>
                    <a:pt x="0" y="1"/>
                  </a:moveTo>
                  <a:lnTo>
                    <a:pt x="0" y="14547"/>
                  </a:lnTo>
                  <a:lnTo>
                    <a:pt x="14547" y="14547"/>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15"/>
            <p:cNvSpPr/>
            <p:nvPr/>
          </p:nvSpPr>
          <p:spPr>
            <a:xfrm>
              <a:off x="6730711" y="7329881"/>
              <a:ext cx="672035" cy="647326"/>
            </a:xfrm>
            <a:custGeom>
              <a:avLst/>
              <a:gdLst/>
              <a:ahLst/>
              <a:cxnLst/>
              <a:rect l="l" t="t" r="r" b="b"/>
              <a:pathLst>
                <a:path w="14547" h="14554" extrusionOk="0">
                  <a:moveTo>
                    <a:pt x="14375" y="172"/>
                  </a:moveTo>
                  <a:lnTo>
                    <a:pt x="14375" y="14382"/>
                  </a:lnTo>
                  <a:lnTo>
                    <a:pt x="172" y="14382"/>
                  </a:lnTo>
                  <a:lnTo>
                    <a:pt x="172" y="172"/>
                  </a:lnTo>
                  <a:close/>
                  <a:moveTo>
                    <a:pt x="0" y="0"/>
                  </a:moveTo>
                  <a:lnTo>
                    <a:pt x="0" y="14554"/>
                  </a:lnTo>
                  <a:lnTo>
                    <a:pt x="14547" y="14554"/>
                  </a:lnTo>
                  <a:lnTo>
                    <a:pt x="14547"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15"/>
            <p:cNvSpPr/>
            <p:nvPr/>
          </p:nvSpPr>
          <p:spPr>
            <a:xfrm>
              <a:off x="6730711" y="9247913"/>
              <a:ext cx="672035" cy="647370"/>
            </a:xfrm>
            <a:custGeom>
              <a:avLst/>
              <a:gdLst/>
              <a:ahLst/>
              <a:cxnLst/>
              <a:rect l="l" t="t" r="r" b="b"/>
              <a:pathLst>
                <a:path w="14547" h="14555" extrusionOk="0">
                  <a:moveTo>
                    <a:pt x="14375" y="173"/>
                  </a:moveTo>
                  <a:lnTo>
                    <a:pt x="14375" y="14382"/>
                  </a:lnTo>
                  <a:lnTo>
                    <a:pt x="172" y="14382"/>
                  </a:lnTo>
                  <a:lnTo>
                    <a:pt x="172" y="173"/>
                  </a:lnTo>
                  <a:close/>
                  <a:moveTo>
                    <a:pt x="0" y="1"/>
                  </a:moveTo>
                  <a:lnTo>
                    <a:pt x="0" y="14554"/>
                  </a:lnTo>
                  <a:lnTo>
                    <a:pt x="14547" y="14554"/>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15"/>
            <p:cNvSpPr/>
            <p:nvPr/>
          </p:nvSpPr>
          <p:spPr>
            <a:xfrm>
              <a:off x="6730711" y="8608584"/>
              <a:ext cx="672035" cy="647326"/>
            </a:xfrm>
            <a:custGeom>
              <a:avLst/>
              <a:gdLst/>
              <a:ahLst/>
              <a:cxnLst/>
              <a:rect l="l" t="t" r="r" b="b"/>
              <a:pathLst>
                <a:path w="14547" h="14554" extrusionOk="0">
                  <a:moveTo>
                    <a:pt x="14375" y="173"/>
                  </a:moveTo>
                  <a:lnTo>
                    <a:pt x="14375" y="14382"/>
                  </a:lnTo>
                  <a:lnTo>
                    <a:pt x="172" y="14382"/>
                  </a:lnTo>
                  <a:lnTo>
                    <a:pt x="172" y="173"/>
                  </a:lnTo>
                  <a:close/>
                  <a:moveTo>
                    <a:pt x="0" y="0"/>
                  </a:moveTo>
                  <a:lnTo>
                    <a:pt x="0" y="14554"/>
                  </a:lnTo>
                  <a:lnTo>
                    <a:pt x="14547" y="14554"/>
                  </a:lnTo>
                  <a:lnTo>
                    <a:pt x="14547"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15"/>
            <p:cNvSpPr/>
            <p:nvPr/>
          </p:nvSpPr>
          <p:spPr>
            <a:xfrm>
              <a:off x="-1238080" y="9887263"/>
              <a:ext cx="672035" cy="647370"/>
            </a:xfrm>
            <a:custGeom>
              <a:avLst/>
              <a:gdLst/>
              <a:ahLst/>
              <a:cxnLst/>
              <a:rect l="l" t="t" r="r" b="b"/>
              <a:pathLst>
                <a:path w="14547" h="14555" extrusionOk="0">
                  <a:moveTo>
                    <a:pt x="14374" y="173"/>
                  </a:moveTo>
                  <a:lnTo>
                    <a:pt x="14374" y="14382"/>
                  </a:lnTo>
                  <a:lnTo>
                    <a:pt x="172" y="14382"/>
                  </a:lnTo>
                  <a:lnTo>
                    <a:pt x="172" y="173"/>
                  </a:lnTo>
                  <a:close/>
                  <a:moveTo>
                    <a:pt x="0" y="1"/>
                  </a:moveTo>
                  <a:lnTo>
                    <a:pt x="0" y="14554"/>
                  </a:lnTo>
                  <a:lnTo>
                    <a:pt x="14547" y="14554"/>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15"/>
            <p:cNvSpPr/>
            <p:nvPr/>
          </p:nvSpPr>
          <p:spPr>
            <a:xfrm>
              <a:off x="-574041" y="9887263"/>
              <a:ext cx="672081" cy="647370"/>
            </a:xfrm>
            <a:custGeom>
              <a:avLst/>
              <a:gdLst/>
              <a:ahLst/>
              <a:cxnLst/>
              <a:rect l="l" t="t" r="r" b="b"/>
              <a:pathLst>
                <a:path w="14548" h="14555" extrusionOk="0">
                  <a:moveTo>
                    <a:pt x="14375" y="173"/>
                  </a:moveTo>
                  <a:lnTo>
                    <a:pt x="14375" y="14382"/>
                  </a:lnTo>
                  <a:lnTo>
                    <a:pt x="173" y="14382"/>
                  </a:lnTo>
                  <a:lnTo>
                    <a:pt x="173" y="173"/>
                  </a:lnTo>
                  <a:close/>
                  <a:moveTo>
                    <a:pt x="0" y="1"/>
                  </a:moveTo>
                  <a:lnTo>
                    <a:pt x="0" y="14554"/>
                  </a:lnTo>
                  <a:lnTo>
                    <a:pt x="14547" y="14554"/>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15"/>
            <p:cNvSpPr/>
            <p:nvPr/>
          </p:nvSpPr>
          <p:spPr>
            <a:xfrm>
              <a:off x="89999" y="9887263"/>
              <a:ext cx="672081" cy="647370"/>
            </a:xfrm>
            <a:custGeom>
              <a:avLst/>
              <a:gdLst/>
              <a:ahLst/>
              <a:cxnLst/>
              <a:rect l="l" t="t" r="r" b="b"/>
              <a:pathLst>
                <a:path w="14548" h="14555" extrusionOk="0">
                  <a:moveTo>
                    <a:pt x="14375" y="173"/>
                  </a:moveTo>
                  <a:lnTo>
                    <a:pt x="14375" y="14382"/>
                  </a:lnTo>
                  <a:lnTo>
                    <a:pt x="173" y="14382"/>
                  </a:lnTo>
                  <a:lnTo>
                    <a:pt x="173" y="173"/>
                  </a:lnTo>
                  <a:close/>
                  <a:moveTo>
                    <a:pt x="1" y="1"/>
                  </a:moveTo>
                  <a:lnTo>
                    <a:pt x="1" y="14554"/>
                  </a:lnTo>
                  <a:lnTo>
                    <a:pt x="14548" y="14554"/>
                  </a:lnTo>
                  <a:lnTo>
                    <a:pt x="14548"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15"/>
            <p:cNvSpPr/>
            <p:nvPr/>
          </p:nvSpPr>
          <p:spPr>
            <a:xfrm>
              <a:off x="754085" y="9887263"/>
              <a:ext cx="672081" cy="647370"/>
            </a:xfrm>
            <a:custGeom>
              <a:avLst/>
              <a:gdLst/>
              <a:ahLst/>
              <a:cxnLst/>
              <a:rect l="l" t="t" r="r" b="b"/>
              <a:pathLst>
                <a:path w="14548" h="14555" extrusionOk="0">
                  <a:moveTo>
                    <a:pt x="14375" y="173"/>
                  </a:moveTo>
                  <a:lnTo>
                    <a:pt x="14375" y="14382"/>
                  </a:lnTo>
                  <a:lnTo>
                    <a:pt x="173" y="14382"/>
                  </a:lnTo>
                  <a:lnTo>
                    <a:pt x="173" y="173"/>
                  </a:lnTo>
                  <a:close/>
                  <a:moveTo>
                    <a:pt x="0" y="1"/>
                  </a:moveTo>
                  <a:lnTo>
                    <a:pt x="0" y="14554"/>
                  </a:lnTo>
                  <a:lnTo>
                    <a:pt x="14547" y="14554"/>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15"/>
            <p:cNvSpPr/>
            <p:nvPr/>
          </p:nvSpPr>
          <p:spPr>
            <a:xfrm>
              <a:off x="1418125" y="9887263"/>
              <a:ext cx="672405" cy="647370"/>
            </a:xfrm>
            <a:custGeom>
              <a:avLst/>
              <a:gdLst/>
              <a:ahLst/>
              <a:cxnLst/>
              <a:rect l="l" t="t" r="r" b="b"/>
              <a:pathLst>
                <a:path w="14555" h="14555" extrusionOk="0">
                  <a:moveTo>
                    <a:pt x="14382" y="173"/>
                  </a:moveTo>
                  <a:lnTo>
                    <a:pt x="14382" y="14382"/>
                  </a:lnTo>
                  <a:lnTo>
                    <a:pt x="173" y="14382"/>
                  </a:lnTo>
                  <a:lnTo>
                    <a:pt x="173" y="173"/>
                  </a:lnTo>
                  <a:close/>
                  <a:moveTo>
                    <a:pt x="1" y="1"/>
                  </a:moveTo>
                  <a:lnTo>
                    <a:pt x="1" y="14554"/>
                  </a:lnTo>
                  <a:lnTo>
                    <a:pt x="14554" y="14554"/>
                  </a:lnTo>
                  <a:lnTo>
                    <a:pt x="14554"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15"/>
            <p:cNvSpPr/>
            <p:nvPr/>
          </p:nvSpPr>
          <p:spPr>
            <a:xfrm>
              <a:off x="2082211" y="9887263"/>
              <a:ext cx="672358" cy="647370"/>
            </a:xfrm>
            <a:custGeom>
              <a:avLst/>
              <a:gdLst/>
              <a:ahLst/>
              <a:cxnLst/>
              <a:rect l="l" t="t" r="r" b="b"/>
              <a:pathLst>
                <a:path w="14554" h="14555" extrusionOk="0">
                  <a:moveTo>
                    <a:pt x="14382" y="173"/>
                  </a:moveTo>
                  <a:lnTo>
                    <a:pt x="14382" y="14382"/>
                  </a:lnTo>
                  <a:lnTo>
                    <a:pt x="173" y="14382"/>
                  </a:lnTo>
                  <a:lnTo>
                    <a:pt x="173" y="173"/>
                  </a:lnTo>
                  <a:close/>
                  <a:moveTo>
                    <a:pt x="0" y="1"/>
                  </a:moveTo>
                  <a:lnTo>
                    <a:pt x="0" y="14554"/>
                  </a:lnTo>
                  <a:lnTo>
                    <a:pt x="14554" y="14554"/>
                  </a:lnTo>
                  <a:lnTo>
                    <a:pt x="14554"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15"/>
            <p:cNvSpPr/>
            <p:nvPr/>
          </p:nvSpPr>
          <p:spPr>
            <a:xfrm>
              <a:off x="2746251" y="9887263"/>
              <a:ext cx="672405" cy="647370"/>
            </a:xfrm>
            <a:custGeom>
              <a:avLst/>
              <a:gdLst/>
              <a:ahLst/>
              <a:cxnLst/>
              <a:rect l="l" t="t" r="r" b="b"/>
              <a:pathLst>
                <a:path w="14555" h="14555" extrusionOk="0">
                  <a:moveTo>
                    <a:pt x="14382" y="173"/>
                  </a:moveTo>
                  <a:lnTo>
                    <a:pt x="14382" y="14382"/>
                  </a:lnTo>
                  <a:lnTo>
                    <a:pt x="173" y="14382"/>
                  </a:lnTo>
                  <a:lnTo>
                    <a:pt x="173" y="173"/>
                  </a:lnTo>
                  <a:close/>
                  <a:moveTo>
                    <a:pt x="1" y="1"/>
                  </a:moveTo>
                  <a:lnTo>
                    <a:pt x="1" y="14554"/>
                  </a:lnTo>
                  <a:lnTo>
                    <a:pt x="14554" y="14554"/>
                  </a:lnTo>
                  <a:lnTo>
                    <a:pt x="14554"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15"/>
            <p:cNvSpPr/>
            <p:nvPr/>
          </p:nvSpPr>
          <p:spPr>
            <a:xfrm>
              <a:off x="3410337" y="9887263"/>
              <a:ext cx="672358" cy="647370"/>
            </a:xfrm>
            <a:custGeom>
              <a:avLst/>
              <a:gdLst/>
              <a:ahLst/>
              <a:cxnLst/>
              <a:rect l="l" t="t" r="r" b="b"/>
              <a:pathLst>
                <a:path w="14554" h="14555" extrusionOk="0">
                  <a:moveTo>
                    <a:pt x="14382" y="173"/>
                  </a:moveTo>
                  <a:lnTo>
                    <a:pt x="14382" y="14382"/>
                  </a:lnTo>
                  <a:lnTo>
                    <a:pt x="173" y="14382"/>
                  </a:lnTo>
                  <a:lnTo>
                    <a:pt x="173" y="173"/>
                  </a:lnTo>
                  <a:close/>
                  <a:moveTo>
                    <a:pt x="0" y="1"/>
                  </a:moveTo>
                  <a:lnTo>
                    <a:pt x="0" y="14554"/>
                  </a:lnTo>
                  <a:lnTo>
                    <a:pt x="14554" y="14554"/>
                  </a:lnTo>
                  <a:lnTo>
                    <a:pt x="14554"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15"/>
            <p:cNvSpPr/>
            <p:nvPr/>
          </p:nvSpPr>
          <p:spPr>
            <a:xfrm>
              <a:off x="4074376" y="9887263"/>
              <a:ext cx="672405" cy="647370"/>
            </a:xfrm>
            <a:custGeom>
              <a:avLst/>
              <a:gdLst/>
              <a:ahLst/>
              <a:cxnLst/>
              <a:rect l="l" t="t" r="r" b="b"/>
              <a:pathLst>
                <a:path w="14555" h="14555" extrusionOk="0">
                  <a:moveTo>
                    <a:pt x="14382" y="173"/>
                  </a:moveTo>
                  <a:lnTo>
                    <a:pt x="14382" y="14382"/>
                  </a:lnTo>
                  <a:lnTo>
                    <a:pt x="173" y="14382"/>
                  </a:lnTo>
                  <a:lnTo>
                    <a:pt x="173" y="173"/>
                  </a:lnTo>
                  <a:close/>
                  <a:moveTo>
                    <a:pt x="1" y="1"/>
                  </a:moveTo>
                  <a:lnTo>
                    <a:pt x="1" y="14554"/>
                  </a:lnTo>
                  <a:lnTo>
                    <a:pt x="14554" y="14554"/>
                  </a:lnTo>
                  <a:lnTo>
                    <a:pt x="14554"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15"/>
            <p:cNvSpPr/>
            <p:nvPr/>
          </p:nvSpPr>
          <p:spPr>
            <a:xfrm>
              <a:off x="4738462" y="9887263"/>
              <a:ext cx="672358" cy="647370"/>
            </a:xfrm>
            <a:custGeom>
              <a:avLst/>
              <a:gdLst/>
              <a:ahLst/>
              <a:cxnLst/>
              <a:rect l="l" t="t" r="r" b="b"/>
              <a:pathLst>
                <a:path w="14554" h="14555" extrusionOk="0">
                  <a:moveTo>
                    <a:pt x="14382" y="173"/>
                  </a:moveTo>
                  <a:lnTo>
                    <a:pt x="14382" y="14382"/>
                  </a:lnTo>
                  <a:lnTo>
                    <a:pt x="172" y="14382"/>
                  </a:lnTo>
                  <a:lnTo>
                    <a:pt x="172" y="173"/>
                  </a:lnTo>
                  <a:close/>
                  <a:moveTo>
                    <a:pt x="0" y="1"/>
                  </a:moveTo>
                  <a:lnTo>
                    <a:pt x="0" y="14554"/>
                  </a:lnTo>
                  <a:lnTo>
                    <a:pt x="14554" y="14554"/>
                  </a:lnTo>
                  <a:lnTo>
                    <a:pt x="14554"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15"/>
            <p:cNvSpPr/>
            <p:nvPr/>
          </p:nvSpPr>
          <p:spPr>
            <a:xfrm>
              <a:off x="5402825" y="9887263"/>
              <a:ext cx="672081" cy="647370"/>
            </a:xfrm>
            <a:custGeom>
              <a:avLst/>
              <a:gdLst/>
              <a:ahLst/>
              <a:cxnLst/>
              <a:rect l="l" t="t" r="r" b="b"/>
              <a:pathLst>
                <a:path w="14548" h="14555" extrusionOk="0">
                  <a:moveTo>
                    <a:pt x="14375" y="173"/>
                  </a:moveTo>
                  <a:lnTo>
                    <a:pt x="14375" y="14382"/>
                  </a:lnTo>
                  <a:lnTo>
                    <a:pt x="173" y="14382"/>
                  </a:lnTo>
                  <a:lnTo>
                    <a:pt x="173" y="173"/>
                  </a:lnTo>
                  <a:close/>
                  <a:moveTo>
                    <a:pt x="1" y="1"/>
                  </a:moveTo>
                  <a:lnTo>
                    <a:pt x="1" y="14554"/>
                  </a:lnTo>
                  <a:lnTo>
                    <a:pt x="14547" y="14554"/>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15"/>
            <p:cNvSpPr/>
            <p:nvPr/>
          </p:nvSpPr>
          <p:spPr>
            <a:xfrm>
              <a:off x="6066911" y="9887263"/>
              <a:ext cx="672035" cy="647370"/>
            </a:xfrm>
            <a:custGeom>
              <a:avLst/>
              <a:gdLst/>
              <a:ahLst/>
              <a:cxnLst/>
              <a:rect l="l" t="t" r="r" b="b"/>
              <a:pathLst>
                <a:path w="14547" h="14555" extrusionOk="0">
                  <a:moveTo>
                    <a:pt x="14375" y="173"/>
                  </a:moveTo>
                  <a:lnTo>
                    <a:pt x="14375" y="14382"/>
                  </a:lnTo>
                  <a:lnTo>
                    <a:pt x="172" y="14382"/>
                  </a:lnTo>
                  <a:lnTo>
                    <a:pt x="172" y="173"/>
                  </a:lnTo>
                  <a:close/>
                  <a:moveTo>
                    <a:pt x="0" y="1"/>
                  </a:moveTo>
                  <a:lnTo>
                    <a:pt x="0" y="14554"/>
                  </a:lnTo>
                  <a:lnTo>
                    <a:pt x="14547" y="14554"/>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15"/>
            <p:cNvSpPr/>
            <p:nvPr/>
          </p:nvSpPr>
          <p:spPr>
            <a:xfrm>
              <a:off x="6730786" y="9887263"/>
              <a:ext cx="672035" cy="647370"/>
            </a:xfrm>
            <a:custGeom>
              <a:avLst/>
              <a:gdLst/>
              <a:ahLst/>
              <a:cxnLst/>
              <a:rect l="l" t="t" r="r" b="b"/>
              <a:pathLst>
                <a:path w="14547" h="14555" extrusionOk="0">
                  <a:moveTo>
                    <a:pt x="14375" y="173"/>
                  </a:moveTo>
                  <a:lnTo>
                    <a:pt x="14375" y="14382"/>
                  </a:lnTo>
                  <a:lnTo>
                    <a:pt x="172" y="14382"/>
                  </a:lnTo>
                  <a:lnTo>
                    <a:pt x="172" y="173"/>
                  </a:lnTo>
                  <a:close/>
                  <a:moveTo>
                    <a:pt x="0" y="1"/>
                  </a:moveTo>
                  <a:lnTo>
                    <a:pt x="0" y="14554"/>
                  </a:lnTo>
                  <a:lnTo>
                    <a:pt x="14547" y="14554"/>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15"/>
            <p:cNvSpPr/>
            <p:nvPr/>
          </p:nvSpPr>
          <p:spPr>
            <a:xfrm>
              <a:off x="7395036" y="5411805"/>
              <a:ext cx="672035" cy="647059"/>
            </a:xfrm>
            <a:custGeom>
              <a:avLst/>
              <a:gdLst/>
              <a:ahLst/>
              <a:cxnLst/>
              <a:rect l="l" t="t" r="r" b="b"/>
              <a:pathLst>
                <a:path w="14547" h="14548" extrusionOk="0">
                  <a:moveTo>
                    <a:pt x="14375" y="173"/>
                  </a:moveTo>
                  <a:lnTo>
                    <a:pt x="14375" y="14375"/>
                  </a:lnTo>
                  <a:lnTo>
                    <a:pt x="172" y="14375"/>
                  </a:lnTo>
                  <a:lnTo>
                    <a:pt x="172" y="173"/>
                  </a:lnTo>
                  <a:close/>
                  <a:moveTo>
                    <a:pt x="0" y="1"/>
                  </a:moveTo>
                  <a:lnTo>
                    <a:pt x="0" y="14547"/>
                  </a:lnTo>
                  <a:lnTo>
                    <a:pt x="14547" y="14547"/>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15"/>
            <p:cNvSpPr/>
            <p:nvPr/>
          </p:nvSpPr>
          <p:spPr>
            <a:xfrm>
              <a:off x="7395036" y="7969210"/>
              <a:ext cx="672035" cy="647370"/>
            </a:xfrm>
            <a:custGeom>
              <a:avLst/>
              <a:gdLst/>
              <a:ahLst/>
              <a:cxnLst/>
              <a:rect l="l" t="t" r="r" b="b"/>
              <a:pathLst>
                <a:path w="14547" h="14555" extrusionOk="0">
                  <a:moveTo>
                    <a:pt x="14375" y="173"/>
                  </a:moveTo>
                  <a:lnTo>
                    <a:pt x="14375" y="14382"/>
                  </a:lnTo>
                  <a:lnTo>
                    <a:pt x="172" y="14382"/>
                  </a:lnTo>
                  <a:lnTo>
                    <a:pt x="172" y="173"/>
                  </a:lnTo>
                  <a:close/>
                  <a:moveTo>
                    <a:pt x="0" y="1"/>
                  </a:moveTo>
                  <a:lnTo>
                    <a:pt x="0" y="14554"/>
                  </a:lnTo>
                  <a:lnTo>
                    <a:pt x="14547" y="14554"/>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15"/>
            <p:cNvSpPr/>
            <p:nvPr/>
          </p:nvSpPr>
          <p:spPr>
            <a:xfrm>
              <a:off x="7395036" y="6051178"/>
              <a:ext cx="672035" cy="647014"/>
            </a:xfrm>
            <a:custGeom>
              <a:avLst/>
              <a:gdLst/>
              <a:ahLst/>
              <a:cxnLst/>
              <a:rect l="l" t="t" r="r" b="b"/>
              <a:pathLst>
                <a:path w="14547" h="14547" extrusionOk="0">
                  <a:moveTo>
                    <a:pt x="14375" y="172"/>
                  </a:moveTo>
                  <a:lnTo>
                    <a:pt x="14375" y="14375"/>
                  </a:lnTo>
                  <a:lnTo>
                    <a:pt x="172" y="14375"/>
                  </a:lnTo>
                  <a:lnTo>
                    <a:pt x="172" y="172"/>
                  </a:lnTo>
                  <a:close/>
                  <a:moveTo>
                    <a:pt x="0" y="0"/>
                  </a:moveTo>
                  <a:lnTo>
                    <a:pt x="0" y="14547"/>
                  </a:lnTo>
                  <a:lnTo>
                    <a:pt x="14547" y="14547"/>
                  </a:lnTo>
                  <a:lnTo>
                    <a:pt x="14547"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15"/>
            <p:cNvSpPr/>
            <p:nvPr/>
          </p:nvSpPr>
          <p:spPr>
            <a:xfrm>
              <a:off x="7395036" y="6690508"/>
              <a:ext cx="672035" cy="647059"/>
            </a:xfrm>
            <a:custGeom>
              <a:avLst/>
              <a:gdLst/>
              <a:ahLst/>
              <a:cxnLst/>
              <a:rect l="l" t="t" r="r" b="b"/>
              <a:pathLst>
                <a:path w="14547" h="14548" extrusionOk="0">
                  <a:moveTo>
                    <a:pt x="14375" y="173"/>
                  </a:moveTo>
                  <a:lnTo>
                    <a:pt x="14375" y="14375"/>
                  </a:lnTo>
                  <a:lnTo>
                    <a:pt x="172" y="14375"/>
                  </a:lnTo>
                  <a:lnTo>
                    <a:pt x="172" y="173"/>
                  </a:lnTo>
                  <a:close/>
                  <a:moveTo>
                    <a:pt x="0" y="1"/>
                  </a:moveTo>
                  <a:lnTo>
                    <a:pt x="0" y="14547"/>
                  </a:lnTo>
                  <a:lnTo>
                    <a:pt x="14547" y="14547"/>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15"/>
            <p:cNvSpPr/>
            <p:nvPr/>
          </p:nvSpPr>
          <p:spPr>
            <a:xfrm>
              <a:off x="7395036" y="7329881"/>
              <a:ext cx="672035" cy="647326"/>
            </a:xfrm>
            <a:custGeom>
              <a:avLst/>
              <a:gdLst/>
              <a:ahLst/>
              <a:cxnLst/>
              <a:rect l="l" t="t" r="r" b="b"/>
              <a:pathLst>
                <a:path w="14547" h="14554" extrusionOk="0">
                  <a:moveTo>
                    <a:pt x="14375" y="172"/>
                  </a:moveTo>
                  <a:lnTo>
                    <a:pt x="14375" y="14382"/>
                  </a:lnTo>
                  <a:lnTo>
                    <a:pt x="172" y="14382"/>
                  </a:lnTo>
                  <a:lnTo>
                    <a:pt x="172" y="172"/>
                  </a:lnTo>
                  <a:close/>
                  <a:moveTo>
                    <a:pt x="0" y="0"/>
                  </a:moveTo>
                  <a:lnTo>
                    <a:pt x="0" y="14554"/>
                  </a:lnTo>
                  <a:lnTo>
                    <a:pt x="14547" y="14554"/>
                  </a:lnTo>
                  <a:lnTo>
                    <a:pt x="14547"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15"/>
            <p:cNvSpPr/>
            <p:nvPr/>
          </p:nvSpPr>
          <p:spPr>
            <a:xfrm>
              <a:off x="7395036" y="9247913"/>
              <a:ext cx="672035" cy="647370"/>
            </a:xfrm>
            <a:custGeom>
              <a:avLst/>
              <a:gdLst/>
              <a:ahLst/>
              <a:cxnLst/>
              <a:rect l="l" t="t" r="r" b="b"/>
              <a:pathLst>
                <a:path w="14547" h="14555" extrusionOk="0">
                  <a:moveTo>
                    <a:pt x="14375" y="173"/>
                  </a:moveTo>
                  <a:lnTo>
                    <a:pt x="14375" y="14382"/>
                  </a:lnTo>
                  <a:lnTo>
                    <a:pt x="172" y="14382"/>
                  </a:lnTo>
                  <a:lnTo>
                    <a:pt x="172" y="173"/>
                  </a:lnTo>
                  <a:close/>
                  <a:moveTo>
                    <a:pt x="0" y="1"/>
                  </a:moveTo>
                  <a:lnTo>
                    <a:pt x="0" y="14554"/>
                  </a:lnTo>
                  <a:lnTo>
                    <a:pt x="14547" y="14554"/>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15"/>
            <p:cNvSpPr/>
            <p:nvPr/>
          </p:nvSpPr>
          <p:spPr>
            <a:xfrm>
              <a:off x="7395036" y="8608584"/>
              <a:ext cx="672035" cy="647326"/>
            </a:xfrm>
            <a:custGeom>
              <a:avLst/>
              <a:gdLst/>
              <a:ahLst/>
              <a:cxnLst/>
              <a:rect l="l" t="t" r="r" b="b"/>
              <a:pathLst>
                <a:path w="14547" h="14554" extrusionOk="0">
                  <a:moveTo>
                    <a:pt x="14375" y="173"/>
                  </a:moveTo>
                  <a:lnTo>
                    <a:pt x="14375" y="14382"/>
                  </a:lnTo>
                  <a:lnTo>
                    <a:pt x="172" y="14382"/>
                  </a:lnTo>
                  <a:lnTo>
                    <a:pt x="172" y="173"/>
                  </a:lnTo>
                  <a:close/>
                  <a:moveTo>
                    <a:pt x="0" y="0"/>
                  </a:moveTo>
                  <a:lnTo>
                    <a:pt x="0" y="14554"/>
                  </a:lnTo>
                  <a:lnTo>
                    <a:pt x="14547" y="14554"/>
                  </a:lnTo>
                  <a:lnTo>
                    <a:pt x="14547" y="0"/>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15"/>
            <p:cNvSpPr/>
            <p:nvPr/>
          </p:nvSpPr>
          <p:spPr>
            <a:xfrm>
              <a:off x="7395111" y="9887263"/>
              <a:ext cx="672035" cy="647370"/>
            </a:xfrm>
            <a:custGeom>
              <a:avLst/>
              <a:gdLst/>
              <a:ahLst/>
              <a:cxnLst/>
              <a:rect l="l" t="t" r="r" b="b"/>
              <a:pathLst>
                <a:path w="14547" h="14555" extrusionOk="0">
                  <a:moveTo>
                    <a:pt x="14375" y="173"/>
                  </a:moveTo>
                  <a:lnTo>
                    <a:pt x="14375" y="14382"/>
                  </a:lnTo>
                  <a:lnTo>
                    <a:pt x="172" y="14382"/>
                  </a:lnTo>
                  <a:lnTo>
                    <a:pt x="172" y="173"/>
                  </a:lnTo>
                  <a:close/>
                  <a:moveTo>
                    <a:pt x="0" y="1"/>
                  </a:moveTo>
                  <a:lnTo>
                    <a:pt x="0" y="14554"/>
                  </a:lnTo>
                  <a:lnTo>
                    <a:pt x="14547" y="14554"/>
                  </a:lnTo>
                  <a:lnTo>
                    <a:pt x="14547" y="1"/>
                  </a:lnTo>
                  <a:close/>
                </a:path>
              </a:pathLst>
            </a:custGeom>
            <a:solidFill>
              <a:srgbClr val="FFFFFF">
                <a:alpha val="33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97" name="Google Shape;1597;p15"/>
          <p:cNvSpPr txBox="1">
            <a:spLocks noGrp="1"/>
          </p:cNvSpPr>
          <p:nvPr>
            <p:ph type="title"/>
          </p:nvPr>
        </p:nvSpPr>
        <p:spPr>
          <a:xfrm flipH="1">
            <a:off x="726824" y="1819975"/>
            <a:ext cx="3619500" cy="599400"/>
          </a:xfrm>
          <a:prstGeom prst="rect">
            <a:avLst/>
          </a:prstGeom>
        </p:spPr>
        <p:txBody>
          <a:bodyPr spcFirstLastPara="1" wrap="square" lIns="91425" tIns="91425" rIns="91425" bIns="91425" anchor="t" anchorCtr="0">
            <a:noAutofit/>
          </a:bodyPr>
          <a:lstStyle>
            <a:lvl1pPr lvl="0">
              <a:spcBef>
                <a:spcPts val="0"/>
              </a:spcBef>
              <a:spcAft>
                <a:spcPts val="0"/>
              </a:spcAft>
              <a:buSzPts val="3100"/>
              <a:buNone/>
              <a:defRPr sz="4000">
                <a:solidFill>
                  <a:schemeClr val="accent1"/>
                </a:solidFill>
              </a:defRPr>
            </a:lvl1pPr>
            <a:lvl2pPr lvl="1">
              <a:spcBef>
                <a:spcPts val="0"/>
              </a:spcBef>
              <a:spcAft>
                <a:spcPts val="0"/>
              </a:spcAft>
              <a:buSzPts val="3100"/>
              <a:buNone/>
              <a:defRPr/>
            </a:lvl2pPr>
            <a:lvl3pPr lvl="2">
              <a:spcBef>
                <a:spcPts val="0"/>
              </a:spcBef>
              <a:spcAft>
                <a:spcPts val="0"/>
              </a:spcAft>
              <a:buSzPts val="3100"/>
              <a:buNone/>
              <a:defRPr/>
            </a:lvl3pPr>
            <a:lvl4pPr lvl="3">
              <a:spcBef>
                <a:spcPts val="0"/>
              </a:spcBef>
              <a:spcAft>
                <a:spcPts val="0"/>
              </a:spcAft>
              <a:buSzPts val="3100"/>
              <a:buNone/>
              <a:defRPr/>
            </a:lvl4pPr>
            <a:lvl5pPr lvl="4">
              <a:spcBef>
                <a:spcPts val="0"/>
              </a:spcBef>
              <a:spcAft>
                <a:spcPts val="0"/>
              </a:spcAft>
              <a:buSzPts val="3100"/>
              <a:buNone/>
              <a:defRPr/>
            </a:lvl5pPr>
            <a:lvl6pPr lvl="5">
              <a:spcBef>
                <a:spcPts val="0"/>
              </a:spcBef>
              <a:spcAft>
                <a:spcPts val="0"/>
              </a:spcAft>
              <a:buSzPts val="3100"/>
              <a:buNone/>
              <a:defRPr/>
            </a:lvl6pPr>
            <a:lvl7pPr lvl="6">
              <a:spcBef>
                <a:spcPts val="0"/>
              </a:spcBef>
              <a:spcAft>
                <a:spcPts val="0"/>
              </a:spcAft>
              <a:buSzPts val="3100"/>
              <a:buNone/>
              <a:defRPr/>
            </a:lvl7pPr>
            <a:lvl8pPr lvl="7">
              <a:spcBef>
                <a:spcPts val="0"/>
              </a:spcBef>
              <a:spcAft>
                <a:spcPts val="0"/>
              </a:spcAft>
              <a:buSzPts val="3100"/>
              <a:buNone/>
              <a:defRPr/>
            </a:lvl8pPr>
            <a:lvl9pPr lvl="8">
              <a:spcBef>
                <a:spcPts val="0"/>
              </a:spcBef>
              <a:spcAft>
                <a:spcPts val="0"/>
              </a:spcAft>
              <a:buSzPts val="3100"/>
              <a:buNone/>
              <a:defRPr/>
            </a:lvl9pPr>
          </a:lstStyle>
          <a:p>
            <a:endParaRPr/>
          </a:p>
        </p:txBody>
      </p:sp>
      <p:sp>
        <p:nvSpPr>
          <p:cNvPr id="1598" name="Google Shape;1598;p15"/>
          <p:cNvSpPr txBox="1">
            <a:spLocks noGrp="1"/>
          </p:cNvSpPr>
          <p:nvPr>
            <p:ph type="subTitle" idx="1"/>
          </p:nvPr>
        </p:nvSpPr>
        <p:spPr>
          <a:xfrm flipH="1">
            <a:off x="726775" y="2606500"/>
            <a:ext cx="3619500" cy="1222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grpSp>
        <p:nvGrpSpPr>
          <p:cNvPr id="1599" name="Google Shape;1599;p15"/>
          <p:cNvGrpSpPr/>
          <p:nvPr/>
        </p:nvGrpSpPr>
        <p:grpSpPr>
          <a:xfrm rot="10800000" flipH="1">
            <a:off x="730082" y="403223"/>
            <a:ext cx="659180" cy="132291"/>
            <a:chOff x="713214" y="4594266"/>
            <a:chExt cx="659180" cy="132291"/>
          </a:xfrm>
        </p:grpSpPr>
        <p:sp>
          <p:nvSpPr>
            <p:cNvPr id="1600" name="Google Shape;1600;p15"/>
            <p:cNvSpPr/>
            <p:nvPr/>
          </p:nvSpPr>
          <p:spPr>
            <a:xfrm rot="-5400000">
              <a:off x="975194" y="4603895"/>
              <a:ext cx="132285" cy="113028"/>
            </a:xfrm>
            <a:custGeom>
              <a:avLst/>
              <a:gdLst/>
              <a:ahLst/>
              <a:cxnLst/>
              <a:rect l="l" t="t" r="r" b="b"/>
              <a:pathLst>
                <a:path w="2315" h="1978" extrusionOk="0">
                  <a:moveTo>
                    <a:pt x="980" y="0"/>
                  </a:moveTo>
                  <a:cubicBezTo>
                    <a:pt x="435" y="0"/>
                    <a:pt x="0" y="445"/>
                    <a:pt x="0" y="985"/>
                  </a:cubicBezTo>
                  <a:cubicBezTo>
                    <a:pt x="0" y="1583"/>
                    <a:pt x="490" y="1977"/>
                    <a:pt x="999" y="1977"/>
                  </a:cubicBezTo>
                  <a:cubicBezTo>
                    <a:pt x="1241" y="1977"/>
                    <a:pt x="1488" y="1888"/>
                    <a:pt x="1688" y="1688"/>
                  </a:cubicBezTo>
                  <a:cubicBezTo>
                    <a:pt x="2315" y="1061"/>
                    <a:pt x="1874" y="0"/>
                    <a:pt x="992" y="0"/>
                  </a:cubicBezTo>
                  <a:cubicBezTo>
                    <a:pt x="988" y="0"/>
                    <a:pt x="984" y="0"/>
                    <a:pt x="9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15"/>
            <p:cNvSpPr/>
            <p:nvPr/>
          </p:nvSpPr>
          <p:spPr>
            <a:xfrm rot="-5400000">
              <a:off x="703785" y="4603695"/>
              <a:ext cx="132285" cy="113428"/>
            </a:xfrm>
            <a:custGeom>
              <a:avLst/>
              <a:gdLst/>
              <a:ahLst/>
              <a:cxnLst/>
              <a:rect l="l" t="t" r="r" b="b"/>
              <a:pathLst>
                <a:path w="2315" h="1985" extrusionOk="0">
                  <a:moveTo>
                    <a:pt x="992" y="1"/>
                  </a:moveTo>
                  <a:cubicBezTo>
                    <a:pt x="441" y="1"/>
                    <a:pt x="0" y="448"/>
                    <a:pt x="0" y="992"/>
                  </a:cubicBezTo>
                  <a:cubicBezTo>
                    <a:pt x="0" y="1590"/>
                    <a:pt x="490" y="1985"/>
                    <a:pt x="999" y="1985"/>
                  </a:cubicBezTo>
                  <a:cubicBezTo>
                    <a:pt x="1241" y="1985"/>
                    <a:pt x="1488" y="1895"/>
                    <a:pt x="1688" y="1695"/>
                  </a:cubicBezTo>
                  <a:cubicBezTo>
                    <a:pt x="2315" y="1068"/>
                    <a:pt x="1874" y="1"/>
                    <a:pt x="9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15"/>
            <p:cNvSpPr/>
            <p:nvPr/>
          </p:nvSpPr>
          <p:spPr>
            <a:xfrm rot="10800000">
              <a:off x="1256032" y="4616736"/>
              <a:ext cx="116361" cy="109821"/>
            </a:xfrm>
            <a:custGeom>
              <a:avLst/>
              <a:gdLst/>
              <a:ahLst/>
              <a:cxnLst/>
              <a:rect l="l" t="t" r="r" b="b"/>
              <a:pathLst>
                <a:path w="4884" h="4609" extrusionOk="0">
                  <a:moveTo>
                    <a:pt x="2436" y="0"/>
                  </a:moveTo>
                  <a:cubicBezTo>
                    <a:pt x="2343" y="0"/>
                    <a:pt x="2250" y="5"/>
                    <a:pt x="2156" y="17"/>
                  </a:cubicBezTo>
                  <a:cubicBezTo>
                    <a:pt x="895" y="175"/>
                    <a:pt x="0" y="1325"/>
                    <a:pt x="152" y="2586"/>
                  </a:cubicBezTo>
                  <a:cubicBezTo>
                    <a:pt x="298" y="3755"/>
                    <a:pt x="1289" y="4608"/>
                    <a:pt x="2432" y="4608"/>
                  </a:cubicBezTo>
                  <a:cubicBezTo>
                    <a:pt x="2527" y="4608"/>
                    <a:pt x="2624" y="4602"/>
                    <a:pt x="2721" y="4590"/>
                  </a:cubicBezTo>
                  <a:cubicBezTo>
                    <a:pt x="3981" y="4439"/>
                    <a:pt x="4883" y="3288"/>
                    <a:pt x="4725" y="2021"/>
                  </a:cubicBezTo>
                  <a:cubicBezTo>
                    <a:pt x="4585" y="854"/>
                    <a:pt x="3588" y="0"/>
                    <a:pt x="243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03" name="Google Shape;1603;p15"/>
          <p:cNvSpPr/>
          <p:nvPr/>
        </p:nvSpPr>
        <p:spPr>
          <a:xfrm flipH="1">
            <a:off x="3024339" y="4252022"/>
            <a:ext cx="490315" cy="479521"/>
          </a:xfrm>
          <a:custGeom>
            <a:avLst/>
            <a:gdLst/>
            <a:ahLst/>
            <a:cxnLst/>
            <a:rect l="l" t="t" r="r" b="b"/>
            <a:pathLst>
              <a:path w="63636" h="62235" extrusionOk="0">
                <a:moveTo>
                  <a:pt x="31784" y="0"/>
                </a:moveTo>
                <a:cubicBezTo>
                  <a:pt x="31768" y="200"/>
                  <a:pt x="31768" y="350"/>
                  <a:pt x="31751" y="500"/>
                </a:cubicBezTo>
                <a:cubicBezTo>
                  <a:pt x="31534" y="3619"/>
                  <a:pt x="30984" y="6704"/>
                  <a:pt x="30100" y="9705"/>
                </a:cubicBezTo>
                <a:cubicBezTo>
                  <a:pt x="28482" y="15008"/>
                  <a:pt x="25764" y="19611"/>
                  <a:pt x="21579" y="23280"/>
                </a:cubicBezTo>
                <a:cubicBezTo>
                  <a:pt x="16509" y="27715"/>
                  <a:pt x="10472" y="29883"/>
                  <a:pt x="3902" y="30717"/>
                </a:cubicBezTo>
                <a:cubicBezTo>
                  <a:pt x="2601" y="30884"/>
                  <a:pt x="1301" y="30967"/>
                  <a:pt x="0" y="31101"/>
                </a:cubicBezTo>
                <a:cubicBezTo>
                  <a:pt x="834" y="31217"/>
                  <a:pt x="1701" y="31267"/>
                  <a:pt x="2535" y="31351"/>
                </a:cubicBezTo>
                <a:cubicBezTo>
                  <a:pt x="6103" y="31651"/>
                  <a:pt x="9639" y="32468"/>
                  <a:pt x="12991" y="33752"/>
                </a:cubicBezTo>
                <a:cubicBezTo>
                  <a:pt x="18827" y="36053"/>
                  <a:pt x="23496" y="39789"/>
                  <a:pt x="26798" y="45142"/>
                </a:cubicBezTo>
                <a:cubicBezTo>
                  <a:pt x="29566" y="49611"/>
                  <a:pt x="30984" y="54530"/>
                  <a:pt x="31551" y="59717"/>
                </a:cubicBezTo>
                <a:cubicBezTo>
                  <a:pt x="31651" y="60550"/>
                  <a:pt x="31718" y="61384"/>
                  <a:pt x="31801" y="62235"/>
                </a:cubicBezTo>
                <a:cubicBezTo>
                  <a:pt x="32034" y="62085"/>
                  <a:pt x="31968" y="61901"/>
                  <a:pt x="31968" y="61734"/>
                </a:cubicBezTo>
                <a:cubicBezTo>
                  <a:pt x="32184" y="58599"/>
                  <a:pt x="32751" y="55498"/>
                  <a:pt x="33635" y="52479"/>
                </a:cubicBezTo>
                <a:cubicBezTo>
                  <a:pt x="35220" y="47360"/>
                  <a:pt x="37821" y="42841"/>
                  <a:pt x="41823" y="39222"/>
                </a:cubicBezTo>
                <a:cubicBezTo>
                  <a:pt x="47026" y="34536"/>
                  <a:pt x="53280" y="32301"/>
                  <a:pt x="60117" y="31468"/>
                </a:cubicBezTo>
                <a:cubicBezTo>
                  <a:pt x="61284" y="31317"/>
                  <a:pt x="62468" y="31251"/>
                  <a:pt x="63635" y="31134"/>
                </a:cubicBezTo>
                <a:cubicBezTo>
                  <a:pt x="62018" y="30967"/>
                  <a:pt x="60400" y="30834"/>
                  <a:pt x="58799" y="30584"/>
                </a:cubicBezTo>
                <a:cubicBezTo>
                  <a:pt x="57215" y="30350"/>
                  <a:pt x="55631" y="30017"/>
                  <a:pt x="54080" y="29583"/>
                </a:cubicBezTo>
                <a:cubicBezTo>
                  <a:pt x="45325" y="27082"/>
                  <a:pt x="38822" y="21896"/>
                  <a:pt x="35053" y="13508"/>
                </a:cubicBezTo>
                <a:cubicBezTo>
                  <a:pt x="33185" y="9389"/>
                  <a:pt x="32318" y="5003"/>
                  <a:pt x="31968" y="517"/>
                </a:cubicBezTo>
                <a:cubicBezTo>
                  <a:pt x="31968" y="350"/>
                  <a:pt x="32034" y="133"/>
                  <a:pt x="317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15"/>
          <p:cNvSpPr/>
          <p:nvPr/>
        </p:nvSpPr>
        <p:spPr>
          <a:xfrm flipH="1">
            <a:off x="8252189" y="1065376"/>
            <a:ext cx="490315" cy="479521"/>
          </a:xfrm>
          <a:custGeom>
            <a:avLst/>
            <a:gdLst/>
            <a:ahLst/>
            <a:cxnLst/>
            <a:rect l="l" t="t" r="r" b="b"/>
            <a:pathLst>
              <a:path w="63636" h="62235" extrusionOk="0">
                <a:moveTo>
                  <a:pt x="31784" y="0"/>
                </a:moveTo>
                <a:cubicBezTo>
                  <a:pt x="31768" y="200"/>
                  <a:pt x="31768" y="350"/>
                  <a:pt x="31751" y="500"/>
                </a:cubicBezTo>
                <a:cubicBezTo>
                  <a:pt x="31534" y="3619"/>
                  <a:pt x="30984" y="6704"/>
                  <a:pt x="30100" y="9705"/>
                </a:cubicBezTo>
                <a:cubicBezTo>
                  <a:pt x="28482" y="15008"/>
                  <a:pt x="25764" y="19611"/>
                  <a:pt x="21579" y="23280"/>
                </a:cubicBezTo>
                <a:cubicBezTo>
                  <a:pt x="16509" y="27715"/>
                  <a:pt x="10472" y="29883"/>
                  <a:pt x="3902" y="30717"/>
                </a:cubicBezTo>
                <a:cubicBezTo>
                  <a:pt x="2601" y="30884"/>
                  <a:pt x="1301" y="30967"/>
                  <a:pt x="0" y="31101"/>
                </a:cubicBezTo>
                <a:cubicBezTo>
                  <a:pt x="834" y="31217"/>
                  <a:pt x="1701" y="31267"/>
                  <a:pt x="2535" y="31351"/>
                </a:cubicBezTo>
                <a:cubicBezTo>
                  <a:pt x="6103" y="31651"/>
                  <a:pt x="9639" y="32468"/>
                  <a:pt x="12991" y="33752"/>
                </a:cubicBezTo>
                <a:cubicBezTo>
                  <a:pt x="18827" y="36053"/>
                  <a:pt x="23496" y="39789"/>
                  <a:pt x="26798" y="45142"/>
                </a:cubicBezTo>
                <a:cubicBezTo>
                  <a:pt x="29566" y="49611"/>
                  <a:pt x="30984" y="54530"/>
                  <a:pt x="31551" y="59717"/>
                </a:cubicBezTo>
                <a:cubicBezTo>
                  <a:pt x="31651" y="60550"/>
                  <a:pt x="31718" y="61384"/>
                  <a:pt x="31801" y="62235"/>
                </a:cubicBezTo>
                <a:cubicBezTo>
                  <a:pt x="32034" y="62085"/>
                  <a:pt x="31968" y="61901"/>
                  <a:pt x="31968" y="61734"/>
                </a:cubicBezTo>
                <a:cubicBezTo>
                  <a:pt x="32184" y="58599"/>
                  <a:pt x="32751" y="55498"/>
                  <a:pt x="33635" y="52479"/>
                </a:cubicBezTo>
                <a:cubicBezTo>
                  <a:pt x="35220" y="47360"/>
                  <a:pt x="37821" y="42841"/>
                  <a:pt x="41823" y="39222"/>
                </a:cubicBezTo>
                <a:cubicBezTo>
                  <a:pt x="47026" y="34536"/>
                  <a:pt x="53280" y="32301"/>
                  <a:pt x="60117" y="31468"/>
                </a:cubicBezTo>
                <a:cubicBezTo>
                  <a:pt x="61284" y="31317"/>
                  <a:pt x="62468" y="31251"/>
                  <a:pt x="63635" y="31134"/>
                </a:cubicBezTo>
                <a:cubicBezTo>
                  <a:pt x="62018" y="30967"/>
                  <a:pt x="60400" y="30834"/>
                  <a:pt x="58799" y="30584"/>
                </a:cubicBezTo>
                <a:cubicBezTo>
                  <a:pt x="57215" y="30350"/>
                  <a:pt x="55631" y="30017"/>
                  <a:pt x="54080" y="29583"/>
                </a:cubicBezTo>
                <a:cubicBezTo>
                  <a:pt x="45325" y="27082"/>
                  <a:pt x="38822" y="21896"/>
                  <a:pt x="35053" y="13508"/>
                </a:cubicBezTo>
                <a:cubicBezTo>
                  <a:pt x="33185" y="9389"/>
                  <a:pt x="32318" y="5003"/>
                  <a:pt x="31968" y="517"/>
                </a:cubicBezTo>
                <a:cubicBezTo>
                  <a:pt x="31968" y="350"/>
                  <a:pt x="32034" y="133"/>
                  <a:pt x="317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15"/>
          <p:cNvSpPr/>
          <p:nvPr/>
        </p:nvSpPr>
        <p:spPr>
          <a:xfrm flipH="1">
            <a:off x="2383788" y="752949"/>
            <a:ext cx="490315" cy="479521"/>
          </a:xfrm>
          <a:custGeom>
            <a:avLst/>
            <a:gdLst/>
            <a:ahLst/>
            <a:cxnLst/>
            <a:rect l="l" t="t" r="r" b="b"/>
            <a:pathLst>
              <a:path w="63636" h="62235" extrusionOk="0">
                <a:moveTo>
                  <a:pt x="31784" y="0"/>
                </a:moveTo>
                <a:cubicBezTo>
                  <a:pt x="31768" y="200"/>
                  <a:pt x="31768" y="350"/>
                  <a:pt x="31751" y="500"/>
                </a:cubicBezTo>
                <a:cubicBezTo>
                  <a:pt x="31534" y="3619"/>
                  <a:pt x="30984" y="6704"/>
                  <a:pt x="30100" y="9705"/>
                </a:cubicBezTo>
                <a:cubicBezTo>
                  <a:pt x="28482" y="15008"/>
                  <a:pt x="25764" y="19611"/>
                  <a:pt x="21579" y="23280"/>
                </a:cubicBezTo>
                <a:cubicBezTo>
                  <a:pt x="16509" y="27715"/>
                  <a:pt x="10472" y="29883"/>
                  <a:pt x="3902" y="30717"/>
                </a:cubicBezTo>
                <a:cubicBezTo>
                  <a:pt x="2601" y="30884"/>
                  <a:pt x="1301" y="30967"/>
                  <a:pt x="0" y="31101"/>
                </a:cubicBezTo>
                <a:cubicBezTo>
                  <a:pt x="834" y="31217"/>
                  <a:pt x="1701" y="31267"/>
                  <a:pt x="2535" y="31351"/>
                </a:cubicBezTo>
                <a:cubicBezTo>
                  <a:pt x="6103" y="31651"/>
                  <a:pt x="9639" y="32468"/>
                  <a:pt x="12991" y="33752"/>
                </a:cubicBezTo>
                <a:cubicBezTo>
                  <a:pt x="18827" y="36053"/>
                  <a:pt x="23496" y="39789"/>
                  <a:pt x="26798" y="45142"/>
                </a:cubicBezTo>
                <a:cubicBezTo>
                  <a:pt x="29566" y="49611"/>
                  <a:pt x="30984" y="54530"/>
                  <a:pt x="31551" y="59717"/>
                </a:cubicBezTo>
                <a:cubicBezTo>
                  <a:pt x="31651" y="60550"/>
                  <a:pt x="31718" y="61384"/>
                  <a:pt x="31801" y="62235"/>
                </a:cubicBezTo>
                <a:cubicBezTo>
                  <a:pt x="32034" y="62085"/>
                  <a:pt x="31968" y="61901"/>
                  <a:pt x="31968" y="61734"/>
                </a:cubicBezTo>
                <a:cubicBezTo>
                  <a:pt x="32184" y="58599"/>
                  <a:pt x="32751" y="55498"/>
                  <a:pt x="33635" y="52479"/>
                </a:cubicBezTo>
                <a:cubicBezTo>
                  <a:pt x="35220" y="47360"/>
                  <a:pt x="37821" y="42841"/>
                  <a:pt x="41823" y="39222"/>
                </a:cubicBezTo>
                <a:cubicBezTo>
                  <a:pt x="47026" y="34536"/>
                  <a:pt x="53280" y="32301"/>
                  <a:pt x="60117" y="31468"/>
                </a:cubicBezTo>
                <a:cubicBezTo>
                  <a:pt x="61284" y="31317"/>
                  <a:pt x="62468" y="31251"/>
                  <a:pt x="63635" y="31134"/>
                </a:cubicBezTo>
                <a:cubicBezTo>
                  <a:pt x="62018" y="30967"/>
                  <a:pt x="60400" y="30834"/>
                  <a:pt x="58799" y="30584"/>
                </a:cubicBezTo>
                <a:cubicBezTo>
                  <a:pt x="57215" y="30350"/>
                  <a:pt x="55631" y="30017"/>
                  <a:pt x="54080" y="29583"/>
                </a:cubicBezTo>
                <a:cubicBezTo>
                  <a:pt x="45325" y="27082"/>
                  <a:pt x="38822" y="21896"/>
                  <a:pt x="35053" y="13508"/>
                </a:cubicBezTo>
                <a:cubicBezTo>
                  <a:pt x="33185" y="9389"/>
                  <a:pt x="32318" y="5003"/>
                  <a:pt x="31968" y="517"/>
                </a:cubicBezTo>
                <a:cubicBezTo>
                  <a:pt x="31968" y="350"/>
                  <a:pt x="32034" y="133"/>
                  <a:pt x="317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535525"/>
            <a:ext cx="7717500" cy="6168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100"/>
              <a:buFont typeface="Paytone One"/>
              <a:buNone/>
              <a:defRPr sz="3100">
                <a:solidFill>
                  <a:schemeClr val="dk1"/>
                </a:solidFill>
                <a:latin typeface="Paytone One"/>
                <a:ea typeface="Paytone One"/>
                <a:cs typeface="Paytone One"/>
                <a:sym typeface="Paytone One"/>
              </a:defRPr>
            </a:lvl1pPr>
            <a:lvl2pPr lvl="1">
              <a:spcBef>
                <a:spcPts val="0"/>
              </a:spcBef>
              <a:spcAft>
                <a:spcPts val="0"/>
              </a:spcAft>
              <a:buClr>
                <a:schemeClr val="dk1"/>
              </a:buClr>
              <a:buSzPts val="3100"/>
              <a:buFont typeface="Paytone One"/>
              <a:buNone/>
              <a:defRPr sz="3100">
                <a:solidFill>
                  <a:schemeClr val="dk1"/>
                </a:solidFill>
                <a:latin typeface="Paytone One"/>
                <a:ea typeface="Paytone One"/>
                <a:cs typeface="Paytone One"/>
                <a:sym typeface="Paytone One"/>
              </a:defRPr>
            </a:lvl2pPr>
            <a:lvl3pPr lvl="2">
              <a:spcBef>
                <a:spcPts val="0"/>
              </a:spcBef>
              <a:spcAft>
                <a:spcPts val="0"/>
              </a:spcAft>
              <a:buClr>
                <a:schemeClr val="dk1"/>
              </a:buClr>
              <a:buSzPts val="3100"/>
              <a:buFont typeface="Paytone One"/>
              <a:buNone/>
              <a:defRPr sz="3100">
                <a:solidFill>
                  <a:schemeClr val="dk1"/>
                </a:solidFill>
                <a:latin typeface="Paytone One"/>
                <a:ea typeface="Paytone One"/>
                <a:cs typeface="Paytone One"/>
                <a:sym typeface="Paytone One"/>
              </a:defRPr>
            </a:lvl3pPr>
            <a:lvl4pPr lvl="3">
              <a:spcBef>
                <a:spcPts val="0"/>
              </a:spcBef>
              <a:spcAft>
                <a:spcPts val="0"/>
              </a:spcAft>
              <a:buClr>
                <a:schemeClr val="dk1"/>
              </a:buClr>
              <a:buSzPts val="3100"/>
              <a:buFont typeface="Paytone One"/>
              <a:buNone/>
              <a:defRPr sz="3100">
                <a:solidFill>
                  <a:schemeClr val="dk1"/>
                </a:solidFill>
                <a:latin typeface="Paytone One"/>
                <a:ea typeface="Paytone One"/>
                <a:cs typeface="Paytone One"/>
                <a:sym typeface="Paytone One"/>
              </a:defRPr>
            </a:lvl4pPr>
            <a:lvl5pPr lvl="4">
              <a:spcBef>
                <a:spcPts val="0"/>
              </a:spcBef>
              <a:spcAft>
                <a:spcPts val="0"/>
              </a:spcAft>
              <a:buClr>
                <a:schemeClr val="dk1"/>
              </a:buClr>
              <a:buSzPts val="3100"/>
              <a:buFont typeface="Paytone One"/>
              <a:buNone/>
              <a:defRPr sz="3100">
                <a:solidFill>
                  <a:schemeClr val="dk1"/>
                </a:solidFill>
                <a:latin typeface="Paytone One"/>
                <a:ea typeface="Paytone One"/>
                <a:cs typeface="Paytone One"/>
                <a:sym typeface="Paytone One"/>
              </a:defRPr>
            </a:lvl5pPr>
            <a:lvl6pPr lvl="5">
              <a:spcBef>
                <a:spcPts val="0"/>
              </a:spcBef>
              <a:spcAft>
                <a:spcPts val="0"/>
              </a:spcAft>
              <a:buClr>
                <a:schemeClr val="dk1"/>
              </a:buClr>
              <a:buSzPts val="3100"/>
              <a:buFont typeface="Paytone One"/>
              <a:buNone/>
              <a:defRPr sz="3100">
                <a:solidFill>
                  <a:schemeClr val="dk1"/>
                </a:solidFill>
                <a:latin typeface="Paytone One"/>
                <a:ea typeface="Paytone One"/>
                <a:cs typeface="Paytone One"/>
                <a:sym typeface="Paytone One"/>
              </a:defRPr>
            </a:lvl6pPr>
            <a:lvl7pPr lvl="6">
              <a:spcBef>
                <a:spcPts val="0"/>
              </a:spcBef>
              <a:spcAft>
                <a:spcPts val="0"/>
              </a:spcAft>
              <a:buClr>
                <a:schemeClr val="dk1"/>
              </a:buClr>
              <a:buSzPts val="3100"/>
              <a:buFont typeface="Paytone One"/>
              <a:buNone/>
              <a:defRPr sz="3100">
                <a:solidFill>
                  <a:schemeClr val="dk1"/>
                </a:solidFill>
                <a:latin typeface="Paytone One"/>
                <a:ea typeface="Paytone One"/>
                <a:cs typeface="Paytone One"/>
                <a:sym typeface="Paytone One"/>
              </a:defRPr>
            </a:lvl7pPr>
            <a:lvl8pPr lvl="7">
              <a:spcBef>
                <a:spcPts val="0"/>
              </a:spcBef>
              <a:spcAft>
                <a:spcPts val="0"/>
              </a:spcAft>
              <a:buClr>
                <a:schemeClr val="dk1"/>
              </a:buClr>
              <a:buSzPts val="3100"/>
              <a:buFont typeface="Paytone One"/>
              <a:buNone/>
              <a:defRPr sz="3100">
                <a:solidFill>
                  <a:schemeClr val="dk1"/>
                </a:solidFill>
                <a:latin typeface="Paytone One"/>
                <a:ea typeface="Paytone One"/>
                <a:cs typeface="Paytone One"/>
                <a:sym typeface="Paytone One"/>
              </a:defRPr>
            </a:lvl8pPr>
            <a:lvl9pPr lvl="8">
              <a:spcBef>
                <a:spcPts val="0"/>
              </a:spcBef>
              <a:spcAft>
                <a:spcPts val="0"/>
              </a:spcAft>
              <a:buClr>
                <a:schemeClr val="dk1"/>
              </a:buClr>
              <a:buSzPts val="3100"/>
              <a:buFont typeface="Paytone One"/>
              <a:buNone/>
              <a:defRPr sz="3100">
                <a:solidFill>
                  <a:schemeClr val="dk1"/>
                </a:solidFill>
                <a:latin typeface="Paytone One"/>
                <a:ea typeface="Paytone One"/>
                <a:cs typeface="Paytone One"/>
                <a:sym typeface="Paytone One"/>
              </a:defRPr>
            </a:lvl9pPr>
          </a:lstStyle>
          <a:p>
            <a:endParaRPr/>
          </a:p>
        </p:txBody>
      </p:sp>
      <p:sp>
        <p:nvSpPr>
          <p:cNvPr id="7" name="Google Shape;7;p1"/>
          <p:cNvSpPr txBox="1">
            <a:spLocks noGrp="1"/>
          </p:cNvSpPr>
          <p:nvPr>
            <p:ph type="body" idx="1"/>
          </p:nvPr>
        </p:nvSpPr>
        <p:spPr>
          <a:xfrm>
            <a:off x="713225" y="1152475"/>
            <a:ext cx="7717500" cy="3455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accent1"/>
              </a:buClr>
              <a:buSzPts val="1800"/>
              <a:buFont typeface="Asap"/>
              <a:buChar char="●"/>
              <a:defRPr sz="1800">
                <a:solidFill>
                  <a:schemeClr val="accent1"/>
                </a:solidFill>
                <a:latin typeface="Asap"/>
                <a:ea typeface="Asap"/>
                <a:cs typeface="Asap"/>
                <a:sym typeface="Asap"/>
              </a:defRPr>
            </a:lvl1pPr>
            <a:lvl2pPr marL="914400" lvl="1" indent="-317500">
              <a:lnSpc>
                <a:spcPct val="115000"/>
              </a:lnSpc>
              <a:spcBef>
                <a:spcPts val="0"/>
              </a:spcBef>
              <a:spcAft>
                <a:spcPts val="0"/>
              </a:spcAft>
              <a:buClr>
                <a:schemeClr val="accent1"/>
              </a:buClr>
              <a:buSzPts val="1400"/>
              <a:buFont typeface="Asap"/>
              <a:buChar char="○"/>
              <a:defRPr>
                <a:solidFill>
                  <a:schemeClr val="accent1"/>
                </a:solidFill>
                <a:latin typeface="Asap"/>
                <a:ea typeface="Asap"/>
                <a:cs typeface="Asap"/>
                <a:sym typeface="Asap"/>
              </a:defRPr>
            </a:lvl2pPr>
            <a:lvl3pPr marL="1371600" lvl="2" indent="-317500">
              <a:lnSpc>
                <a:spcPct val="115000"/>
              </a:lnSpc>
              <a:spcBef>
                <a:spcPts val="0"/>
              </a:spcBef>
              <a:spcAft>
                <a:spcPts val="0"/>
              </a:spcAft>
              <a:buClr>
                <a:schemeClr val="accent1"/>
              </a:buClr>
              <a:buSzPts val="1400"/>
              <a:buFont typeface="Asap"/>
              <a:buChar char="■"/>
              <a:defRPr>
                <a:solidFill>
                  <a:schemeClr val="accent1"/>
                </a:solidFill>
                <a:latin typeface="Asap"/>
                <a:ea typeface="Asap"/>
                <a:cs typeface="Asap"/>
                <a:sym typeface="Asap"/>
              </a:defRPr>
            </a:lvl3pPr>
            <a:lvl4pPr marL="1828800" lvl="3" indent="-317500">
              <a:lnSpc>
                <a:spcPct val="115000"/>
              </a:lnSpc>
              <a:spcBef>
                <a:spcPts val="0"/>
              </a:spcBef>
              <a:spcAft>
                <a:spcPts val="0"/>
              </a:spcAft>
              <a:buClr>
                <a:schemeClr val="accent1"/>
              </a:buClr>
              <a:buSzPts val="1400"/>
              <a:buFont typeface="Asap"/>
              <a:buChar char="●"/>
              <a:defRPr>
                <a:solidFill>
                  <a:schemeClr val="accent1"/>
                </a:solidFill>
                <a:latin typeface="Asap"/>
                <a:ea typeface="Asap"/>
                <a:cs typeface="Asap"/>
                <a:sym typeface="Asap"/>
              </a:defRPr>
            </a:lvl4pPr>
            <a:lvl5pPr marL="2286000" lvl="4" indent="-317500">
              <a:lnSpc>
                <a:spcPct val="115000"/>
              </a:lnSpc>
              <a:spcBef>
                <a:spcPts val="0"/>
              </a:spcBef>
              <a:spcAft>
                <a:spcPts val="0"/>
              </a:spcAft>
              <a:buClr>
                <a:schemeClr val="accent1"/>
              </a:buClr>
              <a:buSzPts val="1400"/>
              <a:buFont typeface="Asap"/>
              <a:buChar char="○"/>
              <a:defRPr>
                <a:solidFill>
                  <a:schemeClr val="accent1"/>
                </a:solidFill>
                <a:latin typeface="Asap"/>
                <a:ea typeface="Asap"/>
                <a:cs typeface="Asap"/>
                <a:sym typeface="Asap"/>
              </a:defRPr>
            </a:lvl5pPr>
            <a:lvl6pPr marL="2743200" lvl="5" indent="-317500">
              <a:lnSpc>
                <a:spcPct val="115000"/>
              </a:lnSpc>
              <a:spcBef>
                <a:spcPts val="0"/>
              </a:spcBef>
              <a:spcAft>
                <a:spcPts val="0"/>
              </a:spcAft>
              <a:buClr>
                <a:schemeClr val="accent1"/>
              </a:buClr>
              <a:buSzPts val="1400"/>
              <a:buFont typeface="Asap"/>
              <a:buChar char="■"/>
              <a:defRPr>
                <a:solidFill>
                  <a:schemeClr val="accent1"/>
                </a:solidFill>
                <a:latin typeface="Asap"/>
                <a:ea typeface="Asap"/>
                <a:cs typeface="Asap"/>
                <a:sym typeface="Asap"/>
              </a:defRPr>
            </a:lvl6pPr>
            <a:lvl7pPr marL="3200400" lvl="6" indent="-317500">
              <a:lnSpc>
                <a:spcPct val="115000"/>
              </a:lnSpc>
              <a:spcBef>
                <a:spcPts val="0"/>
              </a:spcBef>
              <a:spcAft>
                <a:spcPts val="0"/>
              </a:spcAft>
              <a:buClr>
                <a:schemeClr val="accent1"/>
              </a:buClr>
              <a:buSzPts val="1400"/>
              <a:buFont typeface="Asap"/>
              <a:buChar char="●"/>
              <a:defRPr>
                <a:solidFill>
                  <a:schemeClr val="accent1"/>
                </a:solidFill>
                <a:latin typeface="Asap"/>
                <a:ea typeface="Asap"/>
                <a:cs typeface="Asap"/>
                <a:sym typeface="Asap"/>
              </a:defRPr>
            </a:lvl7pPr>
            <a:lvl8pPr marL="3657600" lvl="7" indent="-317500">
              <a:lnSpc>
                <a:spcPct val="115000"/>
              </a:lnSpc>
              <a:spcBef>
                <a:spcPts val="0"/>
              </a:spcBef>
              <a:spcAft>
                <a:spcPts val="0"/>
              </a:spcAft>
              <a:buClr>
                <a:schemeClr val="accent1"/>
              </a:buClr>
              <a:buSzPts val="1400"/>
              <a:buFont typeface="Asap"/>
              <a:buChar char="○"/>
              <a:defRPr>
                <a:solidFill>
                  <a:schemeClr val="accent1"/>
                </a:solidFill>
                <a:latin typeface="Asap"/>
                <a:ea typeface="Asap"/>
                <a:cs typeface="Asap"/>
                <a:sym typeface="Asap"/>
              </a:defRPr>
            </a:lvl8pPr>
            <a:lvl9pPr marL="4114800" lvl="8" indent="-317500">
              <a:lnSpc>
                <a:spcPct val="115000"/>
              </a:lnSpc>
              <a:spcBef>
                <a:spcPts val="0"/>
              </a:spcBef>
              <a:spcAft>
                <a:spcPts val="0"/>
              </a:spcAft>
              <a:buClr>
                <a:schemeClr val="accent1"/>
              </a:buClr>
              <a:buSzPts val="1400"/>
              <a:buFont typeface="Asap"/>
              <a:buChar char="■"/>
              <a:defRPr>
                <a:solidFill>
                  <a:schemeClr val="accent1"/>
                </a:solidFill>
                <a:latin typeface="Asap"/>
                <a:ea typeface="Asap"/>
                <a:cs typeface="Asap"/>
                <a:sym typeface="Asap"/>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3" r:id="rId4"/>
    <p:sldLayoutId id="2147483655" r:id="rId5"/>
    <p:sldLayoutId id="2147483658" r:id="rId6"/>
    <p:sldLayoutId id="2147483659" r:id="rId7"/>
    <p:sldLayoutId id="2147483660" r:id="rId8"/>
    <p:sldLayoutId id="2147483661" r:id="rId9"/>
    <p:sldLayoutId id="2147483670" r:id="rId10"/>
    <p:sldLayoutId id="2147483674" r:id="rId11"/>
    <p:sldLayoutId id="2147483675" r:id="rId12"/>
    <p:sldLayoutId id="2147483677" r:id="rId13"/>
    <p:sldLayoutId id="2147483681" r:id="rId14"/>
    <p:sldLayoutId id="2147483682"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9.sv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12.xml"/><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8.xml"/><Relationship Id="rId1" Type="http://schemas.openxmlformats.org/officeDocument/2006/relationships/slideLayout" Target="../slideLayouts/slideLayout13.xml"/><Relationship Id="rId4" Type="http://schemas.openxmlformats.org/officeDocument/2006/relationships/image" Target="../media/image14.jpg"/></Relationships>
</file>

<file path=ppt/slides/_rels/slide19.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9.xml"/><Relationship Id="rId1" Type="http://schemas.openxmlformats.org/officeDocument/2006/relationships/slideLayout" Target="../slideLayouts/slideLayout13.xml"/><Relationship Id="rId4" Type="http://schemas.openxmlformats.org/officeDocument/2006/relationships/image" Target="../media/image16.jp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0.xml"/><Relationship Id="rId1" Type="http://schemas.openxmlformats.org/officeDocument/2006/relationships/slideLayout" Target="../slideLayouts/slideLayout13.xml"/><Relationship Id="rId4" Type="http://schemas.openxmlformats.org/officeDocument/2006/relationships/image" Target="../media/image18.jpg"/></Relationships>
</file>

<file path=ppt/slides/_rels/slide21.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21.xml"/><Relationship Id="rId1" Type="http://schemas.openxmlformats.org/officeDocument/2006/relationships/slideLayout" Target="../slideLayouts/slideLayout13.xml"/><Relationship Id="rId4" Type="http://schemas.openxmlformats.org/officeDocument/2006/relationships/image" Target="../media/image19.jpg"/></Relationships>
</file>

<file path=ppt/slides/_rels/slide22.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4.jpe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8.xml"/><Relationship Id="rId1" Type="http://schemas.openxmlformats.org/officeDocument/2006/relationships/slideLayout" Target="../slideLayouts/slideLayout9.xml"/><Relationship Id="rId4" Type="http://schemas.openxmlformats.org/officeDocument/2006/relationships/image" Target="../media/image6.jpeg"/></Relationships>
</file>

<file path=ppt/slides/_rels/slide9.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219"/>
        <p:cNvGrpSpPr/>
        <p:nvPr/>
      </p:nvGrpSpPr>
      <p:grpSpPr>
        <a:xfrm>
          <a:off x="0" y="0"/>
          <a:ext cx="0" cy="0"/>
          <a:chOff x="0" y="0"/>
          <a:chExt cx="0" cy="0"/>
        </a:xfrm>
      </p:grpSpPr>
      <p:sp>
        <p:nvSpPr>
          <p:cNvPr id="4220" name="Google Shape;4220;p40"/>
          <p:cNvSpPr txBox="1">
            <a:spLocks noGrp="1"/>
          </p:cNvSpPr>
          <p:nvPr>
            <p:ph type="ctrTitle"/>
          </p:nvPr>
        </p:nvSpPr>
        <p:spPr>
          <a:xfrm>
            <a:off x="713225" y="1292683"/>
            <a:ext cx="5779724" cy="1924500"/>
          </a:xfrm>
          <a:prstGeom prst="rect">
            <a:avLst/>
          </a:prstGeom>
        </p:spPr>
        <p:txBody>
          <a:bodyPr spcFirstLastPara="1" wrap="square" lIns="0" tIns="0" rIns="91425" bIns="91425" anchor="t" anchorCtr="0">
            <a:noAutofit/>
          </a:bodyPr>
          <a:lstStyle/>
          <a:p>
            <a:pPr marL="0" lvl="0" indent="0" algn="l" rtl="0">
              <a:spcBef>
                <a:spcPts val="0"/>
              </a:spcBef>
              <a:spcAft>
                <a:spcPts val="200"/>
              </a:spcAft>
              <a:buNone/>
            </a:pPr>
            <a:r>
              <a:rPr lang="en" sz="5100" dirty="0"/>
              <a:t>PROYECTO FINAL DE GRADO </a:t>
            </a:r>
            <a:br>
              <a:rPr lang="en" sz="5100" dirty="0"/>
            </a:br>
            <a:r>
              <a:rPr lang="en" sz="3500" dirty="0">
                <a:solidFill>
                  <a:schemeClr val="accent1"/>
                </a:solidFill>
              </a:rPr>
              <a:t>MYSALON APP</a:t>
            </a:r>
            <a:endParaRPr sz="3400" dirty="0">
              <a:solidFill>
                <a:schemeClr val="accent1"/>
              </a:solidFill>
            </a:endParaRPr>
          </a:p>
        </p:txBody>
      </p:sp>
      <p:sp>
        <p:nvSpPr>
          <p:cNvPr id="4221" name="Google Shape;4221;p40"/>
          <p:cNvSpPr txBox="1">
            <a:spLocks noGrp="1"/>
          </p:cNvSpPr>
          <p:nvPr>
            <p:ph type="subTitle" idx="1"/>
          </p:nvPr>
        </p:nvSpPr>
        <p:spPr>
          <a:xfrm>
            <a:off x="713225" y="3503150"/>
            <a:ext cx="2696282" cy="382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dirty="0"/>
              <a:t>Ernesto Fatuarte Fernández</a:t>
            </a:r>
            <a:endParaRPr dirty="0"/>
          </a:p>
        </p:txBody>
      </p:sp>
      <p:sp>
        <p:nvSpPr>
          <p:cNvPr id="4301" name="Google Shape;4301;p40"/>
          <p:cNvSpPr/>
          <p:nvPr/>
        </p:nvSpPr>
        <p:spPr>
          <a:xfrm>
            <a:off x="744125" y="320951"/>
            <a:ext cx="325372" cy="309519"/>
          </a:xfrm>
          <a:custGeom>
            <a:avLst/>
            <a:gdLst/>
            <a:ahLst/>
            <a:cxnLst/>
            <a:rect l="l" t="t" r="r" b="b"/>
            <a:pathLst>
              <a:path w="11021" h="10484" extrusionOk="0">
                <a:moveTo>
                  <a:pt x="3809" y="1"/>
                </a:moveTo>
                <a:lnTo>
                  <a:pt x="3499" y="2474"/>
                </a:lnTo>
                <a:lnTo>
                  <a:pt x="1054" y="1998"/>
                </a:lnTo>
                <a:lnTo>
                  <a:pt x="2252" y="4182"/>
                </a:lnTo>
                <a:lnTo>
                  <a:pt x="0" y="5242"/>
                </a:lnTo>
                <a:lnTo>
                  <a:pt x="2252" y="6296"/>
                </a:lnTo>
                <a:lnTo>
                  <a:pt x="1047" y="8480"/>
                </a:lnTo>
                <a:lnTo>
                  <a:pt x="3499" y="8011"/>
                </a:lnTo>
                <a:lnTo>
                  <a:pt x="3809" y="10484"/>
                </a:lnTo>
                <a:lnTo>
                  <a:pt x="5510" y="8659"/>
                </a:lnTo>
                <a:lnTo>
                  <a:pt x="7211" y="10484"/>
                </a:lnTo>
                <a:lnTo>
                  <a:pt x="7521" y="8011"/>
                </a:lnTo>
                <a:lnTo>
                  <a:pt x="9967" y="8480"/>
                </a:lnTo>
                <a:lnTo>
                  <a:pt x="8768" y="6296"/>
                </a:lnTo>
                <a:lnTo>
                  <a:pt x="11020" y="5242"/>
                </a:lnTo>
                <a:lnTo>
                  <a:pt x="8768" y="4182"/>
                </a:lnTo>
                <a:lnTo>
                  <a:pt x="9967" y="1998"/>
                </a:lnTo>
                <a:lnTo>
                  <a:pt x="7521" y="2474"/>
                </a:lnTo>
                <a:lnTo>
                  <a:pt x="7211" y="1"/>
                </a:lnTo>
                <a:lnTo>
                  <a:pt x="5510" y="1819"/>
                </a:lnTo>
                <a:lnTo>
                  <a:pt x="380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3" name="Google Shape;4303;p40"/>
          <p:cNvSpPr txBox="1"/>
          <p:nvPr/>
        </p:nvSpPr>
        <p:spPr>
          <a:xfrm>
            <a:off x="1068175" y="355719"/>
            <a:ext cx="1961400" cy="240000"/>
          </a:xfrm>
          <a:prstGeom prst="rect">
            <a:avLst/>
          </a:prstGeom>
          <a:noFill/>
          <a:ln>
            <a:noFill/>
          </a:ln>
        </p:spPr>
        <p:txBody>
          <a:bodyPr spcFirstLastPara="1" wrap="square" lIns="91425" tIns="91425" rIns="91425" bIns="91425" anchor="ctr" anchorCtr="0">
            <a:noAutofit/>
          </a:bodyPr>
          <a:lstStyle/>
          <a:p>
            <a:pPr marL="0" lvl="0" indent="0" algn="l" rtl="0">
              <a:lnSpc>
                <a:spcPct val="90000"/>
              </a:lnSpc>
              <a:spcBef>
                <a:spcPts val="0"/>
              </a:spcBef>
              <a:spcAft>
                <a:spcPts val="200"/>
              </a:spcAft>
              <a:buNone/>
            </a:pPr>
            <a:r>
              <a:rPr lang="en" sz="1200" dirty="0">
                <a:solidFill>
                  <a:schemeClr val="accent1"/>
                </a:solidFill>
                <a:latin typeface="Paytone One"/>
                <a:ea typeface="Paytone One"/>
                <a:cs typeface="Paytone One"/>
                <a:sym typeface="Paytone One"/>
              </a:rPr>
              <a:t>MYSALON.COM</a:t>
            </a:r>
            <a:endParaRPr sz="1200" dirty="0">
              <a:latin typeface="Asap"/>
              <a:ea typeface="Asap"/>
              <a:cs typeface="Asap"/>
              <a:sym typeface="Asap"/>
            </a:endParaRPr>
          </a:p>
        </p:txBody>
      </p:sp>
      <p:pic>
        <p:nvPicPr>
          <p:cNvPr id="3" name="Imagen 2">
            <a:extLst>
              <a:ext uri="{FF2B5EF4-FFF2-40B4-BE49-F238E27FC236}">
                <a16:creationId xmlns:a16="http://schemas.microsoft.com/office/drawing/2014/main" id="{0FD286C0-B20A-170F-DED2-810C3B8967D4}"/>
              </a:ext>
            </a:extLst>
          </p:cNvPr>
          <p:cNvPicPr>
            <a:picLocks noChangeAspect="1"/>
          </p:cNvPicPr>
          <p:nvPr/>
        </p:nvPicPr>
        <p:blipFill>
          <a:blip r:embed="rId3"/>
          <a:stretch>
            <a:fillRect/>
          </a:stretch>
        </p:blipFill>
        <p:spPr>
          <a:xfrm>
            <a:off x="791652" y="352546"/>
            <a:ext cx="228997" cy="228997"/>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445"/>
        <p:cNvGrpSpPr/>
        <p:nvPr/>
      </p:nvGrpSpPr>
      <p:grpSpPr>
        <a:xfrm>
          <a:off x="0" y="0"/>
          <a:ext cx="0" cy="0"/>
          <a:chOff x="0" y="0"/>
          <a:chExt cx="0" cy="0"/>
        </a:xfrm>
      </p:grpSpPr>
      <p:sp>
        <p:nvSpPr>
          <p:cNvPr id="4456" name="Google Shape;4456;p47"/>
          <p:cNvSpPr/>
          <p:nvPr/>
        </p:nvSpPr>
        <p:spPr>
          <a:xfrm>
            <a:off x="6368449" y="716303"/>
            <a:ext cx="2063471" cy="1963209"/>
          </a:xfrm>
          <a:custGeom>
            <a:avLst/>
            <a:gdLst/>
            <a:ahLst/>
            <a:cxnLst/>
            <a:rect l="l" t="t" r="r" b="b"/>
            <a:pathLst>
              <a:path w="35996" h="34247" extrusionOk="0">
                <a:moveTo>
                  <a:pt x="12440" y="1"/>
                </a:moveTo>
                <a:lnTo>
                  <a:pt x="11434" y="8080"/>
                </a:lnTo>
                <a:lnTo>
                  <a:pt x="3445" y="6544"/>
                </a:lnTo>
                <a:lnTo>
                  <a:pt x="3445" y="6544"/>
                </a:lnTo>
                <a:lnTo>
                  <a:pt x="7371" y="13666"/>
                </a:lnTo>
                <a:lnTo>
                  <a:pt x="1" y="17123"/>
                </a:lnTo>
                <a:lnTo>
                  <a:pt x="7371" y="20581"/>
                </a:lnTo>
                <a:lnTo>
                  <a:pt x="3445" y="27703"/>
                </a:lnTo>
                <a:lnTo>
                  <a:pt x="11434" y="26167"/>
                </a:lnTo>
                <a:lnTo>
                  <a:pt x="12440" y="34246"/>
                </a:lnTo>
                <a:lnTo>
                  <a:pt x="17998" y="28302"/>
                </a:lnTo>
                <a:lnTo>
                  <a:pt x="23564" y="34246"/>
                </a:lnTo>
                <a:lnTo>
                  <a:pt x="24569" y="26167"/>
                </a:lnTo>
                <a:lnTo>
                  <a:pt x="32559" y="27703"/>
                </a:lnTo>
                <a:lnTo>
                  <a:pt x="28633" y="20581"/>
                </a:lnTo>
                <a:lnTo>
                  <a:pt x="35996" y="17123"/>
                </a:lnTo>
                <a:lnTo>
                  <a:pt x="28633" y="13666"/>
                </a:lnTo>
                <a:lnTo>
                  <a:pt x="32559" y="6544"/>
                </a:lnTo>
                <a:lnTo>
                  <a:pt x="24569" y="8080"/>
                </a:lnTo>
                <a:lnTo>
                  <a:pt x="23564" y="1"/>
                </a:lnTo>
                <a:lnTo>
                  <a:pt x="17998" y="5945"/>
                </a:lnTo>
                <a:lnTo>
                  <a:pt x="1244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7" name="Google Shape;4457;p47"/>
          <p:cNvSpPr txBox="1">
            <a:spLocks noGrp="1"/>
          </p:cNvSpPr>
          <p:nvPr>
            <p:ph type="title"/>
          </p:nvPr>
        </p:nvSpPr>
        <p:spPr>
          <a:xfrm>
            <a:off x="4430234" y="2821450"/>
            <a:ext cx="4000542" cy="1185900"/>
          </a:xfrm>
          <a:prstGeom prst="rect">
            <a:avLst/>
          </a:prstGeom>
        </p:spPr>
        <p:txBody>
          <a:bodyPr spcFirstLastPara="1" wrap="square" lIns="91425" tIns="91425" rIns="91425" bIns="91425" anchor="ctr" anchorCtr="0">
            <a:noAutofit/>
          </a:bodyPr>
          <a:lstStyle/>
          <a:p>
            <a:pPr marL="0" lvl="0" indent="0" algn="r" rtl="0">
              <a:spcBef>
                <a:spcPts val="0"/>
              </a:spcBef>
              <a:spcAft>
                <a:spcPts val="1200"/>
              </a:spcAft>
              <a:buNone/>
            </a:pPr>
            <a:r>
              <a:rPr lang="en" dirty="0"/>
              <a:t>COMPETENCIA</a:t>
            </a:r>
            <a:endParaRPr dirty="0"/>
          </a:p>
        </p:txBody>
      </p:sp>
      <p:sp>
        <p:nvSpPr>
          <p:cNvPr id="4458" name="Google Shape;4458;p47"/>
          <p:cNvSpPr txBox="1">
            <a:spLocks noGrp="1"/>
          </p:cNvSpPr>
          <p:nvPr>
            <p:ph type="title" idx="2"/>
          </p:nvPr>
        </p:nvSpPr>
        <p:spPr>
          <a:xfrm>
            <a:off x="6663070" y="1137203"/>
            <a:ext cx="1285655" cy="1101900"/>
          </a:xfrm>
          <a:prstGeom prst="rect">
            <a:avLst/>
          </a:prstGeom>
        </p:spPr>
        <p:txBody>
          <a:bodyPr spcFirstLastPara="1" wrap="square" lIns="91425" tIns="0" rIns="91425" bIns="91425" anchor="t" anchorCtr="0">
            <a:noAutofit/>
          </a:bodyPr>
          <a:lstStyle/>
          <a:p>
            <a:pPr marL="0" lvl="0" indent="0" algn="r" rtl="0">
              <a:spcBef>
                <a:spcPts val="0"/>
              </a:spcBef>
              <a:spcAft>
                <a:spcPts val="0"/>
              </a:spcAft>
              <a:buNone/>
            </a:pPr>
            <a:r>
              <a:rPr lang="en" dirty="0"/>
              <a:t>02</a:t>
            </a:r>
            <a:endParaRPr dirty="0"/>
          </a:p>
        </p:txBody>
      </p:sp>
      <p:sp>
        <p:nvSpPr>
          <p:cNvPr id="4494" name="Google Shape;4494;p47"/>
          <p:cNvSpPr/>
          <p:nvPr/>
        </p:nvSpPr>
        <p:spPr>
          <a:xfrm>
            <a:off x="5631342" y="1693963"/>
            <a:ext cx="490315" cy="479521"/>
          </a:xfrm>
          <a:custGeom>
            <a:avLst/>
            <a:gdLst/>
            <a:ahLst/>
            <a:cxnLst/>
            <a:rect l="l" t="t" r="r" b="b"/>
            <a:pathLst>
              <a:path w="63636" h="62235" extrusionOk="0">
                <a:moveTo>
                  <a:pt x="31784" y="0"/>
                </a:moveTo>
                <a:cubicBezTo>
                  <a:pt x="31768" y="200"/>
                  <a:pt x="31768" y="350"/>
                  <a:pt x="31751" y="500"/>
                </a:cubicBezTo>
                <a:cubicBezTo>
                  <a:pt x="31534" y="3619"/>
                  <a:pt x="30984" y="6704"/>
                  <a:pt x="30100" y="9705"/>
                </a:cubicBezTo>
                <a:cubicBezTo>
                  <a:pt x="28482" y="15008"/>
                  <a:pt x="25764" y="19611"/>
                  <a:pt x="21579" y="23280"/>
                </a:cubicBezTo>
                <a:cubicBezTo>
                  <a:pt x="16509" y="27715"/>
                  <a:pt x="10472" y="29883"/>
                  <a:pt x="3902" y="30717"/>
                </a:cubicBezTo>
                <a:cubicBezTo>
                  <a:pt x="2601" y="30884"/>
                  <a:pt x="1301" y="30967"/>
                  <a:pt x="0" y="31101"/>
                </a:cubicBezTo>
                <a:cubicBezTo>
                  <a:pt x="834" y="31217"/>
                  <a:pt x="1701" y="31267"/>
                  <a:pt x="2535" y="31351"/>
                </a:cubicBezTo>
                <a:cubicBezTo>
                  <a:pt x="6103" y="31651"/>
                  <a:pt x="9639" y="32468"/>
                  <a:pt x="12991" y="33752"/>
                </a:cubicBezTo>
                <a:cubicBezTo>
                  <a:pt x="18827" y="36053"/>
                  <a:pt x="23496" y="39789"/>
                  <a:pt x="26798" y="45142"/>
                </a:cubicBezTo>
                <a:cubicBezTo>
                  <a:pt x="29566" y="49611"/>
                  <a:pt x="30984" y="54530"/>
                  <a:pt x="31551" y="59717"/>
                </a:cubicBezTo>
                <a:cubicBezTo>
                  <a:pt x="31651" y="60550"/>
                  <a:pt x="31718" y="61384"/>
                  <a:pt x="31801" y="62235"/>
                </a:cubicBezTo>
                <a:cubicBezTo>
                  <a:pt x="32034" y="62085"/>
                  <a:pt x="31968" y="61901"/>
                  <a:pt x="31968" y="61734"/>
                </a:cubicBezTo>
                <a:cubicBezTo>
                  <a:pt x="32184" y="58599"/>
                  <a:pt x="32751" y="55498"/>
                  <a:pt x="33635" y="52479"/>
                </a:cubicBezTo>
                <a:cubicBezTo>
                  <a:pt x="35220" y="47360"/>
                  <a:pt x="37821" y="42841"/>
                  <a:pt x="41823" y="39222"/>
                </a:cubicBezTo>
                <a:cubicBezTo>
                  <a:pt x="47026" y="34536"/>
                  <a:pt x="53280" y="32301"/>
                  <a:pt x="60117" y="31468"/>
                </a:cubicBezTo>
                <a:cubicBezTo>
                  <a:pt x="61284" y="31317"/>
                  <a:pt x="62468" y="31251"/>
                  <a:pt x="63635" y="31134"/>
                </a:cubicBezTo>
                <a:cubicBezTo>
                  <a:pt x="62018" y="30967"/>
                  <a:pt x="60400" y="30834"/>
                  <a:pt x="58799" y="30584"/>
                </a:cubicBezTo>
                <a:cubicBezTo>
                  <a:pt x="57215" y="30350"/>
                  <a:pt x="55631" y="30017"/>
                  <a:pt x="54080" y="29583"/>
                </a:cubicBezTo>
                <a:cubicBezTo>
                  <a:pt x="45325" y="27082"/>
                  <a:pt x="38822" y="21896"/>
                  <a:pt x="35053" y="13508"/>
                </a:cubicBezTo>
                <a:cubicBezTo>
                  <a:pt x="33185" y="9389"/>
                  <a:pt x="32318" y="5003"/>
                  <a:pt x="31968" y="517"/>
                </a:cubicBezTo>
                <a:cubicBezTo>
                  <a:pt x="31968" y="350"/>
                  <a:pt x="32034" y="133"/>
                  <a:pt x="317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5" name="Google Shape;4495;p47"/>
          <p:cNvSpPr/>
          <p:nvPr/>
        </p:nvSpPr>
        <p:spPr>
          <a:xfrm>
            <a:off x="3022547" y="1052289"/>
            <a:ext cx="490315" cy="479521"/>
          </a:xfrm>
          <a:custGeom>
            <a:avLst/>
            <a:gdLst/>
            <a:ahLst/>
            <a:cxnLst/>
            <a:rect l="l" t="t" r="r" b="b"/>
            <a:pathLst>
              <a:path w="63636" h="62235" extrusionOk="0">
                <a:moveTo>
                  <a:pt x="31784" y="0"/>
                </a:moveTo>
                <a:cubicBezTo>
                  <a:pt x="31768" y="200"/>
                  <a:pt x="31768" y="350"/>
                  <a:pt x="31751" y="500"/>
                </a:cubicBezTo>
                <a:cubicBezTo>
                  <a:pt x="31534" y="3619"/>
                  <a:pt x="30984" y="6704"/>
                  <a:pt x="30100" y="9705"/>
                </a:cubicBezTo>
                <a:cubicBezTo>
                  <a:pt x="28482" y="15008"/>
                  <a:pt x="25764" y="19611"/>
                  <a:pt x="21579" y="23280"/>
                </a:cubicBezTo>
                <a:cubicBezTo>
                  <a:pt x="16509" y="27715"/>
                  <a:pt x="10472" y="29883"/>
                  <a:pt x="3902" y="30717"/>
                </a:cubicBezTo>
                <a:cubicBezTo>
                  <a:pt x="2601" y="30884"/>
                  <a:pt x="1301" y="30967"/>
                  <a:pt x="0" y="31101"/>
                </a:cubicBezTo>
                <a:cubicBezTo>
                  <a:pt x="834" y="31217"/>
                  <a:pt x="1701" y="31267"/>
                  <a:pt x="2535" y="31351"/>
                </a:cubicBezTo>
                <a:cubicBezTo>
                  <a:pt x="6103" y="31651"/>
                  <a:pt x="9639" y="32468"/>
                  <a:pt x="12991" y="33752"/>
                </a:cubicBezTo>
                <a:cubicBezTo>
                  <a:pt x="18827" y="36053"/>
                  <a:pt x="23496" y="39789"/>
                  <a:pt x="26798" y="45142"/>
                </a:cubicBezTo>
                <a:cubicBezTo>
                  <a:pt x="29566" y="49611"/>
                  <a:pt x="30984" y="54530"/>
                  <a:pt x="31551" y="59717"/>
                </a:cubicBezTo>
                <a:cubicBezTo>
                  <a:pt x="31651" y="60550"/>
                  <a:pt x="31718" y="61384"/>
                  <a:pt x="31801" y="62235"/>
                </a:cubicBezTo>
                <a:cubicBezTo>
                  <a:pt x="32034" y="62085"/>
                  <a:pt x="31968" y="61901"/>
                  <a:pt x="31968" y="61734"/>
                </a:cubicBezTo>
                <a:cubicBezTo>
                  <a:pt x="32184" y="58599"/>
                  <a:pt x="32751" y="55498"/>
                  <a:pt x="33635" y="52479"/>
                </a:cubicBezTo>
                <a:cubicBezTo>
                  <a:pt x="35220" y="47360"/>
                  <a:pt x="37821" y="42841"/>
                  <a:pt x="41823" y="39222"/>
                </a:cubicBezTo>
                <a:cubicBezTo>
                  <a:pt x="47026" y="34536"/>
                  <a:pt x="53280" y="32301"/>
                  <a:pt x="60117" y="31468"/>
                </a:cubicBezTo>
                <a:cubicBezTo>
                  <a:pt x="61284" y="31317"/>
                  <a:pt x="62468" y="31251"/>
                  <a:pt x="63635" y="31134"/>
                </a:cubicBezTo>
                <a:cubicBezTo>
                  <a:pt x="62018" y="30967"/>
                  <a:pt x="60400" y="30834"/>
                  <a:pt x="58799" y="30584"/>
                </a:cubicBezTo>
                <a:cubicBezTo>
                  <a:pt x="57215" y="30350"/>
                  <a:pt x="55631" y="30017"/>
                  <a:pt x="54080" y="29583"/>
                </a:cubicBezTo>
                <a:cubicBezTo>
                  <a:pt x="45325" y="27082"/>
                  <a:pt x="38822" y="21896"/>
                  <a:pt x="35053" y="13508"/>
                </a:cubicBezTo>
                <a:cubicBezTo>
                  <a:pt x="33185" y="9389"/>
                  <a:pt x="32318" y="5003"/>
                  <a:pt x="31968" y="517"/>
                </a:cubicBezTo>
                <a:cubicBezTo>
                  <a:pt x="31968" y="350"/>
                  <a:pt x="32034" y="133"/>
                  <a:pt x="317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6" name="Google Shape;4496;p47"/>
          <p:cNvSpPr/>
          <p:nvPr/>
        </p:nvSpPr>
        <p:spPr>
          <a:xfrm>
            <a:off x="4979626" y="4247965"/>
            <a:ext cx="490315" cy="479521"/>
          </a:xfrm>
          <a:custGeom>
            <a:avLst/>
            <a:gdLst/>
            <a:ahLst/>
            <a:cxnLst/>
            <a:rect l="l" t="t" r="r" b="b"/>
            <a:pathLst>
              <a:path w="63636" h="62235" extrusionOk="0">
                <a:moveTo>
                  <a:pt x="31784" y="0"/>
                </a:moveTo>
                <a:cubicBezTo>
                  <a:pt x="31768" y="200"/>
                  <a:pt x="31768" y="350"/>
                  <a:pt x="31751" y="500"/>
                </a:cubicBezTo>
                <a:cubicBezTo>
                  <a:pt x="31534" y="3619"/>
                  <a:pt x="30984" y="6704"/>
                  <a:pt x="30100" y="9705"/>
                </a:cubicBezTo>
                <a:cubicBezTo>
                  <a:pt x="28482" y="15008"/>
                  <a:pt x="25764" y="19611"/>
                  <a:pt x="21579" y="23280"/>
                </a:cubicBezTo>
                <a:cubicBezTo>
                  <a:pt x="16509" y="27715"/>
                  <a:pt x="10472" y="29883"/>
                  <a:pt x="3902" y="30717"/>
                </a:cubicBezTo>
                <a:cubicBezTo>
                  <a:pt x="2601" y="30884"/>
                  <a:pt x="1301" y="30967"/>
                  <a:pt x="0" y="31101"/>
                </a:cubicBezTo>
                <a:cubicBezTo>
                  <a:pt x="834" y="31217"/>
                  <a:pt x="1701" y="31267"/>
                  <a:pt x="2535" y="31351"/>
                </a:cubicBezTo>
                <a:cubicBezTo>
                  <a:pt x="6103" y="31651"/>
                  <a:pt x="9639" y="32468"/>
                  <a:pt x="12991" y="33752"/>
                </a:cubicBezTo>
                <a:cubicBezTo>
                  <a:pt x="18827" y="36053"/>
                  <a:pt x="23496" y="39789"/>
                  <a:pt x="26798" y="45142"/>
                </a:cubicBezTo>
                <a:cubicBezTo>
                  <a:pt x="29566" y="49611"/>
                  <a:pt x="30984" y="54530"/>
                  <a:pt x="31551" y="59717"/>
                </a:cubicBezTo>
                <a:cubicBezTo>
                  <a:pt x="31651" y="60550"/>
                  <a:pt x="31718" y="61384"/>
                  <a:pt x="31801" y="62235"/>
                </a:cubicBezTo>
                <a:cubicBezTo>
                  <a:pt x="32034" y="62085"/>
                  <a:pt x="31968" y="61901"/>
                  <a:pt x="31968" y="61734"/>
                </a:cubicBezTo>
                <a:cubicBezTo>
                  <a:pt x="32184" y="58599"/>
                  <a:pt x="32751" y="55498"/>
                  <a:pt x="33635" y="52479"/>
                </a:cubicBezTo>
                <a:cubicBezTo>
                  <a:pt x="35220" y="47360"/>
                  <a:pt x="37821" y="42841"/>
                  <a:pt x="41823" y="39222"/>
                </a:cubicBezTo>
                <a:cubicBezTo>
                  <a:pt x="47026" y="34536"/>
                  <a:pt x="53280" y="32301"/>
                  <a:pt x="60117" y="31468"/>
                </a:cubicBezTo>
                <a:cubicBezTo>
                  <a:pt x="61284" y="31317"/>
                  <a:pt x="62468" y="31251"/>
                  <a:pt x="63635" y="31134"/>
                </a:cubicBezTo>
                <a:cubicBezTo>
                  <a:pt x="62018" y="30967"/>
                  <a:pt x="60400" y="30834"/>
                  <a:pt x="58799" y="30584"/>
                </a:cubicBezTo>
                <a:cubicBezTo>
                  <a:pt x="57215" y="30350"/>
                  <a:pt x="55631" y="30017"/>
                  <a:pt x="54080" y="29583"/>
                </a:cubicBezTo>
                <a:cubicBezTo>
                  <a:pt x="45325" y="27082"/>
                  <a:pt x="38822" y="21896"/>
                  <a:pt x="35053" y="13508"/>
                </a:cubicBezTo>
                <a:cubicBezTo>
                  <a:pt x="33185" y="9389"/>
                  <a:pt x="32318" y="5003"/>
                  <a:pt x="31968" y="517"/>
                </a:cubicBezTo>
                <a:cubicBezTo>
                  <a:pt x="31968" y="350"/>
                  <a:pt x="32034" y="133"/>
                  <a:pt x="317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257507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534"/>
        <p:cNvGrpSpPr/>
        <p:nvPr/>
      </p:nvGrpSpPr>
      <p:grpSpPr>
        <a:xfrm>
          <a:off x="0" y="0"/>
          <a:ext cx="0" cy="0"/>
          <a:chOff x="0" y="0"/>
          <a:chExt cx="0" cy="0"/>
        </a:xfrm>
      </p:grpSpPr>
      <p:sp>
        <p:nvSpPr>
          <p:cNvPr id="4536" name="Google Shape;4536;p49"/>
          <p:cNvSpPr/>
          <p:nvPr/>
        </p:nvSpPr>
        <p:spPr>
          <a:xfrm>
            <a:off x="5712787" y="1661348"/>
            <a:ext cx="1026827" cy="976794"/>
          </a:xfrm>
          <a:custGeom>
            <a:avLst/>
            <a:gdLst/>
            <a:ahLst/>
            <a:cxnLst/>
            <a:rect l="l" t="t" r="r" b="b"/>
            <a:pathLst>
              <a:path w="11021" h="10484" extrusionOk="0">
                <a:moveTo>
                  <a:pt x="3809" y="1"/>
                </a:moveTo>
                <a:lnTo>
                  <a:pt x="3499" y="2474"/>
                </a:lnTo>
                <a:lnTo>
                  <a:pt x="1054" y="1998"/>
                </a:lnTo>
                <a:lnTo>
                  <a:pt x="2252" y="4182"/>
                </a:lnTo>
                <a:lnTo>
                  <a:pt x="0" y="5242"/>
                </a:lnTo>
                <a:lnTo>
                  <a:pt x="2252" y="6296"/>
                </a:lnTo>
                <a:lnTo>
                  <a:pt x="1047" y="8480"/>
                </a:lnTo>
                <a:lnTo>
                  <a:pt x="3499" y="8011"/>
                </a:lnTo>
                <a:lnTo>
                  <a:pt x="3809" y="10484"/>
                </a:lnTo>
                <a:lnTo>
                  <a:pt x="5510" y="8659"/>
                </a:lnTo>
                <a:lnTo>
                  <a:pt x="7211" y="10484"/>
                </a:lnTo>
                <a:lnTo>
                  <a:pt x="7521" y="8011"/>
                </a:lnTo>
                <a:lnTo>
                  <a:pt x="9967" y="8480"/>
                </a:lnTo>
                <a:lnTo>
                  <a:pt x="8768" y="6296"/>
                </a:lnTo>
                <a:lnTo>
                  <a:pt x="11020" y="5242"/>
                </a:lnTo>
                <a:lnTo>
                  <a:pt x="8768" y="4182"/>
                </a:lnTo>
                <a:lnTo>
                  <a:pt x="9967" y="1998"/>
                </a:lnTo>
                <a:lnTo>
                  <a:pt x="7521" y="2474"/>
                </a:lnTo>
                <a:lnTo>
                  <a:pt x="7211" y="1"/>
                </a:lnTo>
                <a:lnTo>
                  <a:pt x="5510" y="1819"/>
                </a:lnTo>
                <a:lnTo>
                  <a:pt x="380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7" name="Google Shape;4537;p49"/>
          <p:cNvSpPr/>
          <p:nvPr/>
        </p:nvSpPr>
        <p:spPr>
          <a:xfrm>
            <a:off x="2404362" y="1684535"/>
            <a:ext cx="1026827" cy="976794"/>
          </a:xfrm>
          <a:custGeom>
            <a:avLst/>
            <a:gdLst/>
            <a:ahLst/>
            <a:cxnLst/>
            <a:rect l="l" t="t" r="r" b="b"/>
            <a:pathLst>
              <a:path w="11021" h="10484" extrusionOk="0">
                <a:moveTo>
                  <a:pt x="3809" y="1"/>
                </a:moveTo>
                <a:lnTo>
                  <a:pt x="3499" y="2474"/>
                </a:lnTo>
                <a:lnTo>
                  <a:pt x="1054" y="1998"/>
                </a:lnTo>
                <a:lnTo>
                  <a:pt x="2252" y="4182"/>
                </a:lnTo>
                <a:lnTo>
                  <a:pt x="0" y="5242"/>
                </a:lnTo>
                <a:lnTo>
                  <a:pt x="2252" y="6296"/>
                </a:lnTo>
                <a:lnTo>
                  <a:pt x="1047" y="8480"/>
                </a:lnTo>
                <a:lnTo>
                  <a:pt x="3499" y="8011"/>
                </a:lnTo>
                <a:lnTo>
                  <a:pt x="3809" y="10484"/>
                </a:lnTo>
                <a:lnTo>
                  <a:pt x="5510" y="8659"/>
                </a:lnTo>
                <a:lnTo>
                  <a:pt x="7211" y="10484"/>
                </a:lnTo>
                <a:lnTo>
                  <a:pt x="7521" y="8011"/>
                </a:lnTo>
                <a:lnTo>
                  <a:pt x="9967" y="8480"/>
                </a:lnTo>
                <a:lnTo>
                  <a:pt x="8768" y="6296"/>
                </a:lnTo>
                <a:lnTo>
                  <a:pt x="11020" y="5242"/>
                </a:lnTo>
                <a:lnTo>
                  <a:pt x="8768" y="4182"/>
                </a:lnTo>
                <a:lnTo>
                  <a:pt x="9967" y="1998"/>
                </a:lnTo>
                <a:lnTo>
                  <a:pt x="7521" y="2474"/>
                </a:lnTo>
                <a:lnTo>
                  <a:pt x="7211" y="1"/>
                </a:lnTo>
                <a:lnTo>
                  <a:pt x="5510" y="1819"/>
                </a:lnTo>
                <a:lnTo>
                  <a:pt x="380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39" name="Google Shape;4539;p49"/>
          <p:cNvSpPr txBox="1">
            <a:spLocks noGrp="1"/>
          </p:cNvSpPr>
          <p:nvPr>
            <p:ph type="subTitle" idx="1"/>
          </p:nvPr>
        </p:nvSpPr>
        <p:spPr>
          <a:xfrm>
            <a:off x="1565736" y="2724150"/>
            <a:ext cx="2814877" cy="412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APP DE FRANQUICIAS</a:t>
            </a:r>
            <a:endParaRPr dirty="0"/>
          </a:p>
        </p:txBody>
      </p:sp>
      <p:sp>
        <p:nvSpPr>
          <p:cNvPr id="4540" name="Google Shape;4540;p49"/>
          <p:cNvSpPr txBox="1">
            <a:spLocks noGrp="1"/>
          </p:cNvSpPr>
          <p:nvPr>
            <p:ph type="subTitle" idx="2"/>
          </p:nvPr>
        </p:nvSpPr>
        <p:spPr>
          <a:xfrm>
            <a:off x="1565737" y="3205598"/>
            <a:ext cx="2704200" cy="9768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Clr>
                <a:schemeClr val="dk1"/>
              </a:buClr>
              <a:buSzPts val="1100"/>
              <a:buFont typeface="Arial"/>
              <a:buNone/>
            </a:pPr>
            <a:r>
              <a:rPr lang="en" dirty="0"/>
              <a:t>Actualmente solo existen aplicaciones propias para franquicias</a:t>
            </a:r>
            <a:endParaRPr dirty="0"/>
          </a:p>
        </p:txBody>
      </p:sp>
      <p:sp>
        <p:nvSpPr>
          <p:cNvPr id="4541" name="Google Shape;4541;p49"/>
          <p:cNvSpPr txBox="1">
            <a:spLocks noGrp="1"/>
          </p:cNvSpPr>
          <p:nvPr>
            <p:ph type="subTitle" idx="3"/>
          </p:nvPr>
        </p:nvSpPr>
        <p:spPr>
          <a:xfrm>
            <a:off x="4874061" y="2724150"/>
            <a:ext cx="2704200" cy="4122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dirty="0"/>
              <a:t>MYSALON</a:t>
            </a:r>
            <a:endParaRPr dirty="0"/>
          </a:p>
        </p:txBody>
      </p:sp>
      <p:sp>
        <p:nvSpPr>
          <p:cNvPr id="4542" name="Google Shape;4542;p49"/>
          <p:cNvSpPr txBox="1">
            <a:spLocks noGrp="1"/>
          </p:cNvSpPr>
          <p:nvPr>
            <p:ph type="subTitle" idx="4"/>
          </p:nvPr>
        </p:nvSpPr>
        <p:spPr>
          <a:xfrm>
            <a:off x="4874063" y="3205598"/>
            <a:ext cx="2704200" cy="9768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dirty="0"/>
              <a:t>Juntar en un mismo ecosistema a los negocios del mismo tipo, dando visibilidad a los negocios de barrio</a:t>
            </a:r>
            <a:endParaRPr dirty="0"/>
          </a:p>
        </p:txBody>
      </p:sp>
      <p:sp>
        <p:nvSpPr>
          <p:cNvPr id="4549" name="Google Shape;4549;p49"/>
          <p:cNvSpPr/>
          <p:nvPr/>
        </p:nvSpPr>
        <p:spPr>
          <a:xfrm>
            <a:off x="7586073" y="1053768"/>
            <a:ext cx="490315" cy="479521"/>
          </a:xfrm>
          <a:custGeom>
            <a:avLst/>
            <a:gdLst/>
            <a:ahLst/>
            <a:cxnLst/>
            <a:rect l="l" t="t" r="r" b="b"/>
            <a:pathLst>
              <a:path w="63636" h="62235" extrusionOk="0">
                <a:moveTo>
                  <a:pt x="31784" y="0"/>
                </a:moveTo>
                <a:cubicBezTo>
                  <a:pt x="31768" y="200"/>
                  <a:pt x="31768" y="350"/>
                  <a:pt x="31751" y="500"/>
                </a:cubicBezTo>
                <a:cubicBezTo>
                  <a:pt x="31534" y="3619"/>
                  <a:pt x="30984" y="6704"/>
                  <a:pt x="30100" y="9705"/>
                </a:cubicBezTo>
                <a:cubicBezTo>
                  <a:pt x="28482" y="15008"/>
                  <a:pt x="25764" y="19611"/>
                  <a:pt x="21579" y="23280"/>
                </a:cubicBezTo>
                <a:cubicBezTo>
                  <a:pt x="16509" y="27715"/>
                  <a:pt x="10472" y="29883"/>
                  <a:pt x="3902" y="30717"/>
                </a:cubicBezTo>
                <a:cubicBezTo>
                  <a:pt x="2601" y="30884"/>
                  <a:pt x="1301" y="30967"/>
                  <a:pt x="0" y="31101"/>
                </a:cubicBezTo>
                <a:cubicBezTo>
                  <a:pt x="834" y="31217"/>
                  <a:pt x="1701" y="31267"/>
                  <a:pt x="2535" y="31351"/>
                </a:cubicBezTo>
                <a:cubicBezTo>
                  <a:pt x="6103" y="31651"/>
                  <a:pt x="9639" y="32468"/>
                  <a:pt x="12991" y="33752"/>
                </a:cubicBezTo>
                <a:cubicBezTo>
                  <a:pt x="18827" y="36053"/>
                  <a:pt x="23496" y="39789"/>
                  <a:pt x="26798" y="45142"/>
                </a:cubicBezTo>
                <a:cubicBezTo>
                  <a:pt x="29566" y="49611"/>
                  <a:pt x="30984" y="54530"/>
                  <a:pt x="31551" y="59717"/>
                </a:cubicBezTo>
                <a:cubicBezTo>
                  <a:pt x="31651" y="60550"/>
                  <a:pt x="31718" y="61384"/>
                  <a:pt x="31801" y="62235"/>
                </a:cubicBezTo>
                <a:cubicBezTo>
                  <a:pt x="32034" y="62085"/>
                  <a:pt x="31968" y="61901"/>
                  <a:pt x="31968" y="61734"/>
                </a:cubicBezTo>
                <a:cubicBezTo>
                  <a:pt x="32184" y="58599"/>
                  <a:pt x="32751" y="55498"/>
                  <a:pt x="33635" y="52479"/>
                </a:cubicBezTo>
                <a:cubicBezTo>
                  <a:pt x="35220" y="47360"/>
                  <a:pt x="37821" y="42841"/>
                  <a:pt x="41823" y="39222"/>
                </a:cubicBezTo>
                <a:cubicBezTo>
                  <a:pt x="47026" y="34536"/>
                  <a:pt x="53280" y="32301"/>
                  <a:pt x="60117" y="31468"/>
                </a:cubicBezTo>
                <a:cubicBezTo>
                  <a:pt x="61284" y="31317"/>
                  <a:pt x="62468" y="31251"/>
                  <a:pt x="63635" y="31134"/>
                </a:cubicBezTo>
                <a:cubicBezTo>
                  <a:pt x="62018" y="30967"/>
                  <a:pt x="60400" y="30834"/>
                  <a:pt x="58799" y="30584"/>
                </a:cubicBezTo>
                <a:cubicBezTo>
                  <a:pt x="57215" y="30350"/>
                  <a:pt x="55631" y="30017"/>
                  <a:pt x="54080" y="29583"/>
                </a:cubicBezTo>
                <a:cubicBezTo>
                  <a:pt x="45325" y="27082"/>
                  <a:pt x="38822" y="21896"/>
                  <a:pt x="35053" y="13508"/>
                </a:cubicBezTo>
                <a:cubicBezTo>
                  <a:pt x="33185" y="9389"/>
                  <a:pt x="32318" y="5003"/>
                  <a:pt x="31968" y="517"/>
                </a:cubicBezTo>
                <a:cubicBezTo>
                  <a:pt x="31968" y="350"/>
                  <a:pt x="32034" y="133"/>
                  <a:pt x="317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0" name="Google Shape;4550;p49"/>
          <p:cNvSpPr/>
          <p:nvPr/>
        </p:nvSpPr>
        <p:spPr>
          <a:xfrm>
            <a:off x="1063728" y="1691543"/>
            <a:ext cx="490315" cy="479521"/>
          </a:xfrm>
          <a:custGeom>
            <a:avLst/>
            <a:gdLst/>
            <a:ahLst/>
            <a:cxnLst/>
            <a:rect l="l" t="t" r="r" b="b"/>
            <a:pathLst>
              <a:path w="63636" h="62235" extrusionOk="0">
                <a:moveTo>
                  <a:pt x="31784" y="0"/>
                </a:moveTo>
                <a:cubicBezTo>
                  <a:pt x="31768" y="200"/>
                  <a:pt x="31768" y="350"/>
                  <a:pt x="31751" y="500"/>
                </a:cubicBezTo>
                <a:cubicBezTo>
                  <a:pt x="31534" y="3619"/>
                  <a:pt x="30984" y="6704"/>
                  <a:pt x="30100" y="9705"/>
                </a:cubicBezTo>
                <a:cubicBezTo>
                  <a:pt x="28482" y="15008"/>
                  <a:pt x="25764" y="19611"/>
                  <a:pt x="21579" y="23280"/>
                </a:cubicBezTo>
                <a:cubicBezTo>
                  <a:pt x="16509" y="27715"/>
                  <a:pt x="10472" y="29883"/>
                  <a:pt x="3902" y="30717"/>
                </a:cubicBezTo>
                <a:cubicBezTo>
                  <a:pt x="2601" y="30884"/>
                  <a:pt x="1301" y="30967"/>
                  <a:pt x="0" y="31101"/>
                </a:cubicBezTo>
                <a:cubicBezTo>
                  <a:pt x="834" y="31217"/>
                  <a:pt x="1701" y="31267"/>
                  <a:pt x="2535" y="31351"/>
                </a:cubicBezTo>
                <a:cubicBezTo>
                  <a:pt x="6103" y="31651"/>
                  <a:pt x="9639" y="32468"/>
                  <a:pt x="12991" y="33752"/>
                </a:cubicBezTo>
                <a:cubicBezTo>
                  <a:pt x="18827" y="36053"/>
                  <a:pt x="23496" y="39789"/>
                  <a:pt x="26798" y="45142"/>
                </a:cubicBezTo>
                <a:cubicBezTo>
                  <a:pt x="29566" y="49611"/>
                  <a:pt x="30984" y="54530"/>
                  <a:pt x="31551" y="59717"/>
                </a:cubicBezTo>
                <a:cubicBezTo>
                  <a:pt x="31651" y="60550"/>
                  <a:pt x="31718" y="61384"/>
                  <a:pt x="31801" y="62235"/>
                </a:cubicBezTo>
                <a:cubicBezTo>
                  <a:pt x="32034" y="62085"/>
                  <a:pt x="31968" y="61901"/>
                  <a:pt x="31968" y="61734"/>
                </a:cubicBezTo>
                <a:cubicBezTo>
                  <a:pt x="32184" y="58599"/>
                  <a:pt x="32751" y="55498"/>
                  <a:pt x="33635" y="52479"/>
                </a:cubicBezTo>
                <a:cubicBezTo>
                  <a:pt x="35220" y="47360"/>
                  <a:pt x="37821" y="42841"/>
                  <a:pt x="41823" y="39222"/>
                </a:cubicBezTo>
                <a:cubicBezTo>
                  <a:pt x="47026" y="34536"/>
                  <a:pt x="53280" y="32301"/>
                  <a:pt x="60117" y="31468"/>
                </a:cubicBezTo>
                <a:cubicBezTo>
                  <a:pt x="61284" y="31317"/>
                  <a:pt x="62468" y="31251"/>
                  <a:pt x="63635" y="31134"/>
                </a:cubicBezTo>
                <a:cubicBezTo>
                  <a:pt x="62018" y="30967"/>
                  <a:pt x="60400" y="30834"/>
                  <a:pt x="58799" y="30584"/>
                </a:cubicBezTo>
                <a:cubicBezTo>
                  <a:pt x="57215" y="30350"/>
                  <a:pt x="55631" y="30017"/>
                  <a:pt x="54080" y="29583"/>
                </a:cubicBezTo>
                <a:cubicBezTo>
                  <a:pt x="45325" y="27082"/>
                  <a:pt x="38822" y="21896"/>
                  <a:pt x="35053" y="13508"/>
                </a:cubicBezTo>
                <a:cubicBezTo>
                  <a:pt x="33185" y="9389"/>
                  <a:pt x="32318" y="5003"/>
                  <a:pt x="31968" y="517"/>
                </a:cubicBezTo>
                <a:cubicBezTo>
                  <a:pt x="31968" y="350"/>
                  <a:pt x="32034" y="133"/>
                  <a:pt x="317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4510;p48">
            <a:extLst>
              <a:ext uri="{FF2B5EF4-FFF2-40B4-BE49-F238E27FC236}">
                <a16:creationId xmlns:a16="http://schemas.microsoft.com/office/drawing/2014/main" id="{5FA86EEA-6A35-E8D3-A92C-676C2A9CAE99}"/>
              </a:ext>
            </a:extLst>
          </p:cNvPr>
          <p:cNvSpPr/>
          <p:nvPr/>
        </p:nvSpPr>
        <p:spPr>
          <a:xfrm rot="10800000" flipH="1">
            <a:off x="741001" y="386501"/>
            <a:ext cx="7509864" cy="582478"/>
          </a:xfrm>
          <a:custGeom>
            <a:avLst/>
            <a:gdLst/>
            <a:ahLst/>
            <a:cxnLst/>
            <a:rect l="l" t="t" r="r" b="b"/>
            <a:pathLst>
              <a:path w="31471" h="7247" extrusionOk="0">
                <a:moveTo>
                  <a:pt x="1" y="0"/>
                </a:moveTo>
                <a:lnTo>
                  <a:pt x="1" y="7246"/>
                </a:lnTo>
                <a:lnTo>
                  <a:pt x="31471" y="7246"/>
                </a:lnTo>
                <a:lnTo>
                  <a:pt x="31471" y="0"/>
                </a:lnTo>
                <a:close/>
              </a:path>
            </a:pathLst>
          </a:custGeom>
          <a:solidFill>
            <a:schemeClr val="lt2"/>
          </a:solid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
        <p:nvSpPr>
          <p:cNvPr id="19" name="Google Shape;4512;p48">
            <a:extLst>
              <a:ext uri="{FF2B5EF4-FFF2-40B4-BE49-F238E27FC236}">
                <a16:creationId xmlns:a16="http://schemas.microsoft.com/office/drawing/2014/main" id="{2C0A0DF6-7CF1-D6BF-3203-C31EF8708DF5}"/>
              </a:ext>
            </a:extLst>
          </p:cNvPr>
          <p:cNvSpPr txBox="1">
            <a:spLocks noGrp="1"/>
          </p:cNvSpPr>
          <p:nvPr>
            <p:ph type="title"/>
          </p:nvPr>
        </p:nvSpPr>
        <p:spPr>
          <a:xfrm flipH="1">
            <a:off x="715926" y="370808"/>
            <a:ext cx="7712148" cy="599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¿EXISTE ALGUNA APP COMO MYSALON?</a:t>
            </a:r>
            <a:endParaRPr dirty="0"/>
          </a:p>
        </p:txBody>
      </p:sp>
      <p:pic>
        <p:nvPicPr>
          <p:cNvPr id="3" name="Imagen 2">
            <a:extLst>
              <a:ext uri="{FF2B5EF4-FFF2-40B4-BE49-F238E27FC236}">
                <a16:creationId xmlns:a16="http://schemas.microsoft.com/office/drawing/2014/main" id="{3981CC76-4ABA-19F0-F8AB-99790BDA6256}"/>
              </a:ext>
            </a:extLst>
          </p:cNvPr>
          <p:cNvPicPr>
            <a:picLocks noChangeAspect="1"/>
          </p:cNvPicPr>
          <p:nvPr/>
        </p:nvPicPr>
        <p:blipFill>
          <a:blip r:embed="rId3"/>
          <a:stretch>
            <a:fillRect/>
          </a:stretch>
        </p:blipFill>
        <p:spPr>
          <a:xfrm>
            <a:off x="5989676" y="1902136"/>
            <a:ext cx="459770" cy="459770"/>
          </a:xfrm>
          <a:prstGeom prst="rect">
            <a:avLst/>
          </a:prstGeom>
        </p:spPr>
      </p:pic>
      <p:pic>
        <p:nvPicPr>
          <p:cNvPr id="5" name="Gráfico 4">
            <a:extLst>
              <a:ext uri="{FF2B5EF4-FFF2-40B4-BE49-F238E27FC236}">
                <a16:creationId xmlns:a16="http://schemas.microsoft.com/office/drawing/2014/main" id="{2D0A1F33-C318-83CD-EB02-8AD525CAB99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632025" y="1885314"/>
            <a:ext cx="571500" cy="57150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445"/>
        <p:cNvGrpSpPr/>
        <p:nvPr/>
      </p:nvGrpSpPr>
      <p:grpSpPr>
        <a:xfrm>
          <a:off x="0" y="0"/>
          <a:ext cx="0" cy="0"/>
          <a:chOff x="0" y="0"/>
          <a:chExt cx="0" cy="0"/>
        </a:xfrm>
      </p:grpSpPr>
      <p:sp>
        <p:nvSpPr>
          <p:cNvPr id="4456" name="Google Shape;4456;p47"/>
          <p:cNvSpPr/>
          <p:nvPr/>
        </p:nvSpPr>
        <p:spPr>
          <a:xfrm>
            <a:off x="187389" y="706548"/>
            <a:ext cx="2063471" cy="1963209"/>
          </a:xfrm>
          <a:custGeom>
            <a:avLst/>
            <a:gdLst/>
            <a:ahLst/>
            <a:cxnLst/>
            <a:rect l="l" t="t" r="r" b="b"/>
            <a:pathLst>
              <a:path w="35996" h="34247" extrusionOk="0">
                <a:moveTo>
                  <a:pt x="12440" y="1"/>
                </a:moveTo>
                <a:lnTo>
                  <a:pt x="11434" y="8080"/>
                </a:lnTo>
                <a:lnTo>
                  <a:pt x="3445" y="6544"/>
                </a:lnTo>
                <a:lnTo>
                  <a:pt x="3445" y="6544"/>
                </a:lnTo>
                <a:lnTo>
                  <a:pt x="7371" y="13666"/>
                </a:lnTo>
                <a:lnTo>
                  <a:pt x="1" y="17123"/>
                </a:lnTo>
                <a:lnTo>
                  <a:pt x="7371" y="20581"/>
                </a:lnTo>
                <a:lnTo>
                  <a:pt x="3445" y="27703"/>
                </a:lnTo>
                <a:lnTo>
                  <a:pt x="11434" y="26167"/>
                </a:lnTo>
                <a:lnTo>
                  <a:pt x="12440" y="34246"/>
                </a:lnTo>
                <a:lnTo>
                  <a:pt x="17998" y="28302"/>
                </a:lnTo>
                <a:lnTo>
                  <a:pt x="23564" y="34246"/>
                </a:lnTo>
                <a:lnTo>
                  <a:pt x="24569" y="26167"/>
                </a:lnTo>
                <a:lnTo>
                  <a:pt x="32559" y="27703"/>
                </a:lnTo>
                <a:lnTo>
                  <a:pt x="28633" y="20581"/>
                </a:lnTo>
                <a:lnTo>
                  <a:pt x="35996" y="17123"/>
                </a:lnTo>
                <a:lnTo>
                  <a:pt x="28633" y="13666"/>
                </a:lnTo>
                <a:lnTo>
                  <a:pt x="32559" y="6544"/>
                </a:lnTo>
                <a:lnTo>
                  <a:pt x="24569" y="8080"/>
                </a:lnTo>
                <a:lnTo>
                  <a:pt x="23564" y="1"/>
                </a:lnTo>
                <a:lnTo>
                  <a:pt x="17998" y="5945"/>
                </a:lnTo>
                <a:lnTo>
                  <a:pt x="1244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7" name="Google Shape;4457;p47"/>
          <p:cNvSpPr txBox="1">
            <a:spLocks noGrp="1"/>
          </p:cNvSpPr>
          <p:nvPr>
            <p:ph type="title"/>
          </p:nvPr>
        </p:nvSpPr>
        <p:spPr>
          <a:xfrm>
            <a:off x="396942" y="2821450"/>
            <a:ext cx="4000542" cy="1185900"/>
          </a:xfrm>
          <a:prstGeom prst="rect">
            <a:avLst/>
          </a:prstGeom>
        </p:spPr>
        <p:txBody>
          <a:bodyPr spcFirstLastPara="1" wrap="square" lIns="91425" tIns="91425" rIns="91425" bIns="91425" anchor="ctr" anchorCtr="0">
            <a:noAutofit/>
          </a:bodyPr>
          <a:lstStyle/>
          <a:p>
            <a:pPr marL="0" lvl="0" indent="0" algn="l" rtl="0">
              <a:spcBef>
                <a:spcPts val="0"/>
              </a:spcBef>
              <a:spcAft>
                <a:spcPts val="1200"/>
              </a:spcAft>
              <a:buNone/>
            </a:pPr>
            <a:r>
              <a:rPr lang="en" dirty="0"/>
              <a:t>MODELO DE </a:t>
            </a:r>
            <a:br>
              <a:rPr lang="en" dirty="0"/>
            </a:br>
            <a:r>
              <a:rPr lang="en" dirty="0"/>
              <a:t>NEGOCIO</a:t>
            </a:r>
            <a:endParaRPr dirty="0"/>
          </a:p>
        </p:txBody>
      </p:sp>
      <p:sp>
        <p:nvSpPr>
          <p:cNvPr id="4458" name="Google Shape;4458;p47"/>
          <p:cNvSpPr txBox="1">
            <a:spLocks noGrp="1"/>
          </p:cNvSpPr>
          <p:nvPr>
            <p:ph type="title" idx="2"/>
          </p:nvPr>
        </p:nvSpPr>
        <p:spPr>
          <a:xfrm>
            <a:off x="576296" y="1137202"/>
            <a:ext cx="1285655" cy="1101900"/>
          </a:xfrm>
          <a:prstGeom prst="rect">
            <a:avLst/>
          </a:prstGeom>
        </p:spPr>
        <p:txBody>
          <a:bodyPr spcFirstLastPara="1" wrap="square" lIns="91425" tIns="0" rIns="91425" bIns="91425" anchor="t" anchorCtr="0">
            <a:noAutofit/>
          </a:bodyPr>
          <a:lstStyle/>
          <a:p>
            <a:pPr marL="0" lvl="0" indent="0" algn="r" rtl="0">
              <a:spcBef>
                <a:spcPts val="0"/>
              </a:spcBef>
              <a:spcAft>
                <a:spcPts val="0"/>
              </a:spcAft>
              <a:buNone/>
            </a:pPr>
            <a:r>
              <a:rPr lang="en" dirty="0"/>
              <a:t>03</a:t>
            </a:r>
            <a:endParaRPr dirty="0"/>
          </a:p>
        </p:txBody>
      </p:sp>
      <p:sp>
        <p:nvSpPr>
          <p:cNvPr id="4494" name="Google Shape;4494;p47"/>
          <p:cNvSpPr/>
          <p:nvPr/>
        </p:nvSpPr>
        <p:spPr>
          <a:xfrm>
            <a:off x="5631342" y="1693963"/>
            <a:ext cx="490315" cy="479521"/>
          </a:xfrm>
          <a:custGeom>
            <a:avLst/>
            <a:gdLst/>
            <a:ahLst/>
            <a:cxnLst/>
            <a:rect l="l" t="t" r="r" b="b"/>
            <a:pathLst>
              <a:path w="63636" h="62235" extrusionOk="0">
                <a:moveTo>
                  <a:pt x="31784" y="0"/>
                </a:moveTo>
                <a:cubicBezTo>
                  <a:pt x="31768" y="200"/>
                  <a:pt x="31768" y="350"/>
                  <a:pt x="31751" y="500"/>
                </a:cubicBezTo>
                <a:cubicBezTo>
                  <a:pt x="31534" y="3619"/>
                  <a:pt x="30984" y="6704"/>
                  <a:pt x="30100" y="9705"/>
                </a:cubicBezTo>
                <a:cubicBezTo>
                  <a:pt x="28482" y="15008"/>
                  <a:pt x="25764" y="19611"/>
                  <a:pt x="21579" y="23280"/>
                </a:cubicBezTo>
                <a:cubicBezTo>
                  <a:pt x="16509" y="27715"/>
                  <a:pt x="10472" y="29883"/>
                  <a:pt x="3902" y="30717"/>
                </a:cubicBezTo>
                <a:cubicBezTo>
                  <a:pt x="2601" y="30884"/>
                  <a:pt x="1301" y="30967"/>
                  <a:pt x="0" y="31101"/>
                </a:cubicBezTo>
                <a:cubicBezTo>
                  <a:pt x="834" y="31217"/>
                  <a:pt x="1701" y="31267"/>
                  <a:pt x="2535" y="31351"/>
                </a:cubicBezTo>
                <a:cubicBezTo>
                  <a:pt x="6103" y="31651"/>
                  <a:pt x="9639" y="32468"/>
                  <a:pt x="12991" y="33752"/>
                </a:cubicBezTo>
                <a:cubicBezTo>
                  <a:pt x="18827" y="36053"/>
                  <a:pt x="23496" y="39789"/>
                  <a:pt x="26798" y="45142"/>
                </a:cubicBezTo>
                <a:cubicBezTo>
                  <a:pt x="29566" y="49611"/>
                  <a:pt x="30984" y="54530"/>
                  <a:pt x="31551" y="59717"/>
                </a:cubicBezTo>
                <a:cubicBezTo>
                  <a:pt x="31651" y="60550"/>
                  <a:pt x="31718" y="61384"/>
                  <a:pt x="31801" y="62235"/>
                </a:cubicBezTo>
                <a:cubicBezTo>
                  <a:pt x="32034" y="62085"/>
                  <a:pt x="31968" y="61901"/>
                  <a:pt x="31968" y="61734"/>
                </a:cubicBezTo>
                <a:cubicBezTo>
                  <a:pt x="32184" y="58599"/>
                  <a:pt x="32751" y="55498"/>
                  <a:pt x="33635" y="52479"/>
                </a:cubicBezTo>
                <a:cubicBezTo>
                  <a:pt x="35220" y="47360"/>
                  <a:pt x="37821" y="42841"/>
                  <a:pt x="41823" y="39222"/>
                </a:cubicBezTo>
                <a:cubicBezTo>
                  <a:pt x="47026" y="34536"/>
                  <a:pt x="53280" y="32301"/>
                  <a:pt x="60117" y="31468"/>
                </a:cubicBezTo>
                <a:cubicBezTo>
                  <a:pt x="61284" y="31317"/>
                  <a:pt x="62468" y="31251"/>
                  <a:pt x="63635" y="31134"/>
                </a:cubicBezTo>
                <a:cubicBezTo>
                  <a:pt x="62018" y="30967"/>
                  <a:pt x="60400" y="30834"/>
                  <a:pt x="58799" y="30584"/>
                </a:cubicBezTo>
                <a:cubicBezTo>
                  <a:pt x="57215" y="30350"/>
                  <a:pt x="55631" y="30017"/>
                  <a:pt x="54080" y="29583"/>
                </a:cubicBezTo>
                <a:cubicBezTo>
                  <a:pt x="45325" y="27082"/>
                  <a:pt x="38822" y="21896"/>
                  <a:pt x="35053" y="13508"/>
                </a:cubicBezTo>
                <a:cubicBezTo>
                  <a:pt x="33185" y="9389"/>
                  <a:pt x="32318" y="5003"/>
                  <a:pt x="31968" y="517"/>
                </a:cubicBezTo>
                <a:cubicBezTo>
                  <a:pt x="31968" y="350"/>
                  <a:pt x="32034" y="133"/>
                  <a:pt x="317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5" name="Google Shape;4495;p47"/>
          <p:cNvSpPr/>
          <p:nvPr/>
        </p:nvSpPr>
        <p:spPr>
          <a:xfrm>
            <a:off x="3022547" y="1052289"/>
            <a:ext cx="490315" cy="479521"/>
          </a:xfrm>
          <a:custGeom>
            <a:avLst/>
            <a:gdLst/>
            <a:ahLst/>
            <a:cxnLst/>
            <a:rect l="l" t="t" r="r" b="b"/>
            <a:pathLst>
              <a:path w="63636" h="62235" extrusionOk="0">
                <a:moveTo>
                  <a:pt x="31784" y="0"/>
                </a:moveTo>
                <a:cubicBezTo>
                  <a:pt x="31768" y="200"/>
                  <a:pt x="31768" y="350"/>
                  <a:pt x="31751" y="500"/>
                </a:cubicBezTo>
                <a:cubicBezTo>
                  <a:pt x="31534" y="3619"/>
                  <a:pt x="30984" y="6704"/>
                  <a:pt x="30100" y="9705"/>
                </a:cubicBezTo>
                <a:cubicBezTo>
                  <a:pt x="28482" y="15008"/>
                  <a:pt x="25764" y="19611"/>
                  <a:pt x="21579" y="23280"/>
                </a:cubicBezTo>
                <a:cubicBezTo>
                  <a:pt x="16509" y="27715"/>
                  <a:pt x="10472" y="29883"/>
                  <a:pt x="3902" y="30717"/>
                </a:cubicBezTo>
                <a:cubicBezTo>
                  <a:pt x="2601" y="30884"/>
                  <a:pt x="1301" y="30967"/>
                  <a:pt x="0" y="31101"/>
                </a:cubicBezTo>
                <a:cubicBezTo>
                  <a:pt x="834" y="31217"/>
                  <a:pt x="1701" y="31267"/>
                  <a:pt x="2535" y="31351"/>
                </a:cubicBezTo>
                <a:cubicBezTo>
                  <a:pt x="6103" y="31651"/>
                  <a:pt x="9639" y="32468"/>
                  <a:pt x="12991" y="33752"/>
                </a:cubicBezTo>
                <a:cubicBezTo>
                  <a:pt x="18827" y="36053"/>
                  <a:pt x="23496" y="39789"/>
                  <a:pt x="26798" y="45142"/>
                </a:cubicBezTo>
                <a:cubicBezTo>
                  <a:pt x="29566" y="49611"/>
                  <a:pt x="30984" y="54530"/>
                  <a:pt x="31551" y="59717"/>
                </a:cubicBezTo>
                <a:cubicBezTo>
                  <a:pt x="31651" y="60550"/>
                  <a:pt x="31718" y="61384"/>
                  <a:pt x="31801" y="62235"/>
                </a:cubicBezTo>
                <a:cubicBezTo>
                  <a:pt x="32034" y="62085"/>
                  <a:pt x="31968" y="61901"/>
                  <a:pt x="31968" y="61734"/>
                </a:cubicBezTo>
                <a:cubicBezTo>
                  <a:pt x="32184" y="58599"/>
                  <a:pt x="32751" y="55498"/>
                  <a:pt x="33635" y="52479"/>
                </a:cubicBezTo>
                <a:cubicBezTo>
                  <a:pt x="35220" y="47360"/>
                  <a:pt x="37821" y="42841"/>
                  <a:pt x="41823" y="39222"/>
                </a:cubicBezTo>
                <a:cubicBezTo>
                  <a:pt x="47026" y="34536"/>
                  <a:pt x="53280" y="32301"/>
                  <a:pt x="60117" y="31468"/>
                </a:cubicBezTo>
                <a:cubicBezTo>
                  <a:pt x="61284" y="31317"/>
                  <a:pt x="62468" y="31251"/>
                  <a:pt x="63635" y="31134"/>
                </a:cubicBezTo>
                <a:cubicBezTo>
                  <a:pt x="62018" y="30967"/>
                  <a:pt x="60400" y="30834"/>
                  <a:pt x="58799" y="30584"/>
                </a:cubicBezTo>
                <a:cubicBezTo>
                  <a:pt x="57215" y="30350"/>
                  <a:pt x="55631" y="30017"/>
                  <a:pt x="54080" y="29583"/>
                </a:cubicBezTo>
                <a:cubicBezTo>
                  <a:pt x="45325" y="27082"/>
                  <a:pt x="38822" y="21896"/>
                  <a:pt x="35053" y="13508"/>
                </a:cubicBezTo>
                <a:cubicBezTo>
                  <a:pt x="33185" y="9389"/>
                  <a:pt x="32318" y="5003"/>
                  <a:pt x="31968" y="517"/>
                </a:cubicBezTo>
                <a:cubicBezTo>
                  <a:pt x="31968" y="350"/>
                  <a:pt x="32034" y="133"/>
                  <a:pt x="317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6" name="Google Shape;4496;p47"/>
          <p:cNvSpPr/>
          <p:nvPr/>
        </p:nvSpPr>
        <p:spPr>
          <a:xfrm>
            <a:off x="4979626" y="4247965"/>
            <a:ext cx="490315" cy="479521"/>
          </a:xfrm>
          <a:custGeom>
            <a:avLst/>
            <a:gdLst/>
            <a:ahLst/>
            <a:cxnLst/>
            <a:rect l="l" t="t" r="r" b="b"/>
            <a:pathLst>
              <a:path w="63636" h="62235" extrusionOk="0">
                <a:moveTo>
                  <a:pt x="31784" y="0"/>
                </a:moveTo>
                <a:cubicBezTo>
                  <a:pt x="31768" y="200"/>
                  <a:pt x="31768" y="350"/>
                  <a:pt x="31751" y="500"/>
                </a:cubicBezTo>
                <a:cubicBezTo>
                  <a:pt x="31534" y="3619"/>
                  <a:pt x="30984" y="6704"/>
                  <a:pt x="30100" y="9705"/>
                </a:cubicBezTo>
                <a:cubicBezTo>
                  <a:pt x="28482" y="15008"/>
                  <a:pt x="25764" y="19611"/>
                  <a:pt x="21579" y="23280"/>
                </a:cubicBezTo>
                <a:cubicBezTo>
                  <a:pt x="16509" y="27715"/>
                  <a:pt x="10472" y="29883"/>
                  <a:pt x="3902" y="30717"/>
                </a:cubicBezTo>
                <a:cubicBezTo>
                  <a:pt x="2601" y="30884"/>
                  <a:pt x="1301" y="30967"/>
                  <a:pt x="0" y="31101"/>
                </a:cubicBezTo>
                <a:cubicBezTo>
                  <a:pt x="834" y="31217"/>
                  <a:pt x="1701" y="31267"/>
                  <a:pt x="2535" y="31351"/>
                </a:cubicBezTo>
                <a:cubicBezTo>
                  <a:pt x="6103" y="31651"/>
                  <a:pt x="9639" y="32468"/>
                  <a:pt x="12991" y="33752"/>
                </a:cubicBezTo>
                <a:cubicBezTo>
                  <a:pt x="18827" y="36053"/>
                  <a:pt x="23496" y="39789"/>
                  <a:pt x="26798" y="45142"/>
                </a:cubicBezTo>
                <a:cubicBezTo>
                  <a:pt x="29566" y="49611"/>
                  <a:pt x="30984" y="54530"/>
                  <a:pt x="31551" y="59717"/>
                </a:cubicBezTo>
                <a:cubicBezTo>
                  <a:pt x="31651" y="60550"/>
                  <a:pt x="31718" y="61384"/>
                  <a:pt x="31801" y="62235"/>
                </a:cubicBezTo>
                <a:cubicBezTo>
                  <a:pt x="32034" y="62085"/>
                  <a:pt x="31968" y="61901"/>
                  <a:pt x="31968" y="61734"/>
                </a:cubicBezTo>
                <a:cubicBezTo>
                  <a:pt x="32184" y="58599"/>
                  <a:pt x="32751" y="55498"/>
                  <a:pt x="33635" y="52479"/>
                </a:cubicBezTo>
                <a:cubicBezTo>
                  <a:pt x="35220" y="47360"/>
                  <a:pt x="37821" y="42841"/>
                  <a:pt x="41823" y="39222"/>
                </a:cubicBezTo>
                <a:cubicBezTo>
                  <a:pt x="47026" y="34536"/>
                  <a:pt x="53280" y="32301"/>
                  <a:pt x="60117" y="31468"/>
                </a:cubicBezTo>
                <a:cubicBezTo>
                  <a:pt x="61284" y="31317"/>
                  <a:pt x="62468" y="31251"/>
                  <a:pt x="63635" y="31134"/>
                </a:cubicBezTo>
                <a:cubicBezTo>
                  <a:pt x="62018" y="30967"/>
                  <a:pt x="60400" y="30834"/>
                  <a:pt x="58799" y="30584"/>
                </a:cubicBezTo>
                <a:cubicBezTo>
                  <a:pt x="57215" y="30350"/>
                  <a:pt x="55631" y="30017"/>
                  <a:pt x="54080" y="29583"/>
                </a:cubicBezTo>
                <a:cubicBezTo>
                  <a:pt x="45325" y="27082"/>
                  <a:pt x="38822" y="21896"/>
                  <a:pt x="35053" y="13508"/>
                </a:cubicBezTo>
                <a:cubicBezTo>
                  <a:pt x="33185" y="9389"/>
                  <a:pt x="32318" y="5003"/>
                  <a:pt x="31968" y="517"/>
                </a:cubicBezTo>
                <a:cubicBezTo>
                  <a:pt x="31968" y="350"/>
                  <a:pt x="32034" y="133"/>
                  <a:pt x="317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699113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991"/>
        <p:cNvGrpSpPr/>
        <p:nvPr/>
      </p:nvGrpSpPr>
      <p:grpSpPr>
        <a:xfrm>
          <a:off x="0" y="0"/>
          <a:ext cx="0" cy="0"/>
          <a:chOff x="0" y="0"/>
          <a:chExt cx="0" cy="0"/>
        </a:xfrm>
      </p:grpSpPr>
      <p:sp>
        <p:nvSpPr>
          <p:cNvPr id="5000" name="Google Shape;5000;p65"/>
          <p:cNvSpPr/>
          <p:nvPr/>
        </p:nvSpPr>
        <p:spPr>
          <a:xfrm rot="10800000">
            <a:off x="712686" y="544677"/>
            <a:ext cx="3894019" cy="461398"/>
          </a:xfrm>
          <a:custGeom>
            <a:avLst/>
            <a:gdLst/>
            <a:ahLst/>
            <a:cxnLst/>
            <a:rect l="l" t="t" r="r" b="b"/>
            <a:pathLst>
              <a:path w="31471" h="7247" extrusionOk="0">
                <a:moveTo>
                  <a:pt x="1" y="0"/>
                </a:moveTo>
                <a:lnTo>
                  <a:pt x="1" y="7246"/>
                </a:lnTo>
                <a:lnTo>
                  <a:pt x="31471" y="7246"/>
                </a:lnTo>
                <a:lnTo>
                  <a:pt x="3147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1" name="Google Shape;5001;p65"/>
          <p:cNvSpPr txBox="1">
            <a:spLocks noGrp="1"/>
          </p:cNvSpPr>
          <p:nvPr>
            <p:ph type="title"/>
          </p:nvPr>
        </p:nvSpPr>
        <p:spPr>
          <a:xfrm>
            <a:off x="734632" y="549900"/>
            <a:ext cx="7717500" cy="4707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dirty="0"/>
              <a:t>PÚBLICO OBJETIVO</a:t>
            </a:r>
            <a:endParaRPr dirty="0"/>
          </a:p>
        </p:txBody>
      </p:sp>
      <p:sp>
        <p:nvSpPr>
          <p:cNvPr id="5031" name="Google Shape;5031;p65"/>
          <p:cNvSpPr/>
          <p:nvPr/>
        </p:nvSpPr>
        <p:spPr>
          <a:xfrm>
            <a:off x="4975573" y="411992"/>
            <a:ext cx="490315" cy="479521"/>
          </a:xfrm>
          <a:custGeom>
            <a:avLst/>
            <a:gdLst/>
            <a:ahLst/>
            <a:cxnLst/>
            <a:rect l="l" t="t" r="r" b="b"/>
            <a:pathLst>
              <a:path w="63636" h="62235" extrusionOk="0">
                <a:moveTo>
                  <a:pt x="31784" y="0"/>
                </a:moveTo>
                <a:cubicBezTo>
                  <a:pt x="31768" y="200"/>
                  <a:pt x="31768" y="350"/>
                  <a:pt x="31751" y="500"/>
                </a:cubicBezTo>
                <a:cubicBezTo>
                  <a:pt x="31534" y="3619"/>
                  <a:pt x="30984" y="6704"/>
                  <a:pt x="30100" y="9705"/>
                </a:cubicBezTo>
                <a:cubicBezTo>
                  <a:pt x="28482" y="15008"/>
                  <a:pt x="25764" y="19611"/>
                  <a:pt x="21579" y="23280"/>
                </a:cubicBezTo>
                <a:cubicBezTo>
                  <a:pt x="16509" y="27715"/>
                  <a:pt x="10472" y="29883"/>
                  <a:pt x="3902" y="30717"/>
                </a:cubicBezTo>
                <a:cubicBezTo>
                  <a:pt x="2601" y="30884"/>
                  <a:pt x="1301" y="30967"/>
                  <a:pt x="0" y="31101"/>
                </a:cubicBezTo>
                <a:cubicBezTo>
                  <a:pt x="834" y="31217"/>
                  <a:pt x="1701" y="31267"/>
                  <a:pt x="2535" y="31351"/>
                </a:cubicBezTo>
                <a:cubicBezTo>
                  <a:pt x="6103" y="31651"/>
                  <a:pt x="9639" y="32468"/>
                  <a:pt x="12991" y="33752"/>
                </a:cubicBezTo>
                <a:cubicBezTo>
                  <a:pt x="18827" y="36053"/>
                  <a:pt x="23496" y="39789"/>
                  <a:pt x="26798" y="45142"/>
                </a:cubicBezTo>
                <a:cubicBezTo>
                  <a:pt x="29566" y="49611"/>
                  <a:pt x="30984" y="54530"/>
                  <a:pt x="31551" y="59717"/>
                </a:cubicBezTo>
                <a:cubicBezTo>
                  <a:pt x="31651" y="60550"/>
                  <a:pt x="31718" y="61384"/>
                  <a:pt x="31801" y="62235"/>
                </a:cubicBezTo>
                <a:cubicBezTo>
                  <a:pt x="32034" y="62085"/>
                  <a:pt x="31968" y="61901"/>
                  <a:pt x="31968" y="61734"/>
                </a:cubicBezTo>
                <a:cubicBezTo>
                  <a:pt x="32184" y="58599"/>
                  <a:pt x="32751" y="55498"/>
                  <a:pt x="33635" y="52479"/>
                </a:cubicBezTo>
                <a:cubicBezTo>
                  <a:pt x="35220" y="47360"/>
                  <a:pt x="37821" y="42841"/>
                  <a:pt x="41823" y="39222"/>
                </a:cubicBezTo>
                <a:cubicBezTo>
                  <a:pt x="47026" y="34536"/>
                  <a:pt x="53280" y="32301"/>
                  <a:pt x="60117" y="31468"/>
                </a:cubicBezTo>
                <a:cubicBezTo>
                  <a:pt x="61284" y="31317"/>
                  <a:pt x="62468" y="31251"/>
                  <a:pt x="63635" y="31134"/>
                </a:cubicBezTo>
                <a:cubicBezTo>
                  <a:pt x="62018" y="30967"/>
                  <a:pt x="60400" y="30834"/>
                  <a:pt x="58799" y="30584"/>
                </a:cubicBezTo>
                <a:cubicBezTo>
                  <a:pt x="57215" y="30350"/>
                  <a:pt x="55631" y="30017"/>
                  <a:pt x="54080" y="29583"/>
                </a:cubicBezTo>
                <a:cubicBezTo>
                  <a:pt x="45325" y="27082"/>
                  <a:pt x="38822" y="21896"/>
                  <a:pt x="35053" y="13508"/>
                </a:cubicBezTo>
                <a:cubicBezTo>
                  <a:pt x="33185" y="9389"/>
                  <a:pt x="32318" y="5003"/>
                  <a:pt x="31968" y="517"/>
                </a:cubicBezTo>
                <a:cubicBezTo>
                  <a:pt x="31968" y="350"/>
                  <a:pt x="32034" y="133"/>
                  <a:pt x="317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4344;p43">
            <a:extLst>
              <a:ext uri="{FF2B5EF4-FFF2-40B4-BE49-F238E27FC236}">
                <a16:creationId xmlns:a16="http://schemas.microsoft.com/office/drawing/2014/main" id="{D5B1C027-C1DC-C20A-BA5D-21DDB8753F1C}"/>
              </a:ext>
            </a:extLst>
          </p:cNvPr>
          <p:cNvSpPr txBox="1">
            <a:spLocks/>
          </p:cNvSpPr>
          <p:nvPr/>
        </p:nvSpPr>
        <p:spPr>
          <a:xfrm>
            <a:off x="656517" y="1172456"/>
            <a:ext cx="4383315" cy="12852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dk1"/>
              </a:buClr>
              <a:buSzPts val="1100"/>
            </a:pPr>
            <a:r>
              <a:rPr lang="es-ES" sz="1800" dirty="0">
                <a:solidFill>
                  <a:schemeClr val="accent6"/>
                </a:solidFill>
                <a:effectLst/>
                <a:latin typeface="Georgia" panose="02040502050405020303" pitchFamily="18" charset="0"/>
                <a:ea typeface="Georgia" panose="02040502050405020303" pitchFamily="18" charset="0"/>
                <a:cs typeface="Times New Roman" panose="02020603050405020304" pitchFamily="18" charset="0"/>
              </a:rPr>
              <a:t>No existe un prototipo de cliente ideal para esta aplicación, ya que cada vez más hombres acuden a centros de estética y/o barberías para cuidar su imagen, llegando a casi igualar en número de citas al sector femenino. Según los datos sectoriales, el ritmo de crecimiento de peluquerías, barberías y centros de belleza es de un 2%. Por tanto, nos encontramos ante un mercado en ligero crecimiento.</a:t>
            </a:r>
          </a:p>
          <a:p>
            <a:pPr>
              <a:buClr>
                <a:schemeClr val="dk1"/>
              </a:buClr>
              <a:buSzPts val="1100"/>
            </a:pPr>
            <a:endParaRPr lang="es-ES" dirty="0">
              <a:solidFill>
                <a:schemeClr val="accent6"/>
              </a:solidFill>
            </a:endParaRPr>
          </a:p>
        </p:txBody>
      </p:sp>
      <p:pic>
        <p:nvPicPr>
          <p:cNvPr id="3" name="Imagen 2">
            <a:extLst>
              <a:ext uri="{FF2B5EF4-FFF2-40B4-BE49-F238E27FC236}">
                <a16:creationId xmlns:a16="http://schemas.microsoft.com/office/drawing/2014/main" id="{A8C608D7-A6AD-63E8-E736-4B6822CB61D8}"/>
              </a:ext>
            </a:extLst>
          </p:cNvPr>
          <p:cNvPicPr>
            <a:picLocks noChangeAspect="1"/>
          </p:cNvPicPr>
          <p:nvPr/>
        </p:nvPicPr>
        <p:blipFill>
          <a:blip r:embed="rId3"/>
          <a:stretch>
            <a:fillRect/>
          </a:stretch>
        </p:blipFill>
        <p:spPr>
          <a:xfrm>
            <a:off x="5220730" y="2551905"/>
            <a:ext cx="2785353" cy="1857831"/>
          </a:xfrm>
          <a:prstGeom prst="rect">
            <a:avLst/>
          </a:prstGeom>
        </p:spPr>
      </p:pic>
    </p:spTree>
    <p:extLst>
      <p:ext uri="{BB962C8B-B14F-4D97-AF65-F5344CB8AC3E}">
        <p14:creationId xmlns:p14="http://schemas.microsoft.com/office/powerpoint/2010/main" val="10443549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991"/>
        <p:cNvGrpSpPr/>
        <p:nvPr/>
      </p:nvGrpSpPr>
      <p:grpSpPr>
        <a:xfrm>
          <a:off x="0" y="0"/>
          <a:ext cx="0" cy="0"/>
          <a:chOff x="0" y="0"/>
          <a:chExt cx="0" cy="0"/>
        </a:xfrm>
      </p:grpSpPr>
      <p:grpSp>
        <p:nvGrpSpPr>
          <p:cNvPr id="4992" name="Google Shape;4992;p65"/>
          <p:cNvGrpSpPr/>
          <p:nvPr/>
        </p:nvGrpSpPr>
        <p:grpSpPr>
          <a:xfrm>
            <a:off x="6948486" y="1305337"/>
            <a:ext cx="1026831" cy="1036823"/>
            <a:chOff x="5681300" y="2527788"/>
            <a:chExt cx="805800" cy="805800"/>
          </a:xfrm>
        </p:grpSpPr>
        <p:sp>
          <p:nvSpPr>
            <p:cNvPr id="4993" name="Google Shape;4993;p65"/>
            <p:cNvSpPr/>
            <p:nvPr/>
          </p:nvSpPr>
          <p:spPr>
            <a:xfrm flipH="1">
              <a:off x="5681300" y="2527788"/>
              <a:ext cx="805800" cy="805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4" name="Google Shape;4994;p65"/>
            <p:cNvSpPr/>
            <p:nvPr/>
          </p:nvSpPr>
          <p:spPr>
            <a:xfrm flipH="1">
              <a:off x="5681300" y="2527788"/>
              <a:ext cx="805800" cy="805800"/>
            </a:xfrm>
            <a:prstGeom prst="pie">
              <a:avLst>
                <a:gd name="adj1" fmla="val 6455970"/>
                <a:gd name="adj2" fmla="val 1620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5" name="Google Shape;4995;p65"/>
          <p:cNvGrpSpPr/>
          <p:nvPr/>
        </p:nvGrpSpPr>
        <p:grpSpPr>
          <a:xfrm>
            <a:off x="5491017" y="1349626"/>
            <a:ext cx="1026831" cy="1036823"/>
            <a:chOff x="5681300" y="2527788"/>
            <a:chExt cx="805800" cy="805800"/>
          </a:xfrm>
        </p:grpSpPr>
        <p:sp>
          <p:nvSpPr>
            <p:cNvPr id="4996" name="Google Shape;4996;p65"/>
            <p:cNvSpPr/>
            <p:nvPr/>
          </p:nvSpPr>
          <p:spPr>
            <a:xfrm flipH="1">
              <a:off x="5681300" y="2527788"/>
              <a:ext cx="805800" cy="805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7" name="Google Shape;4997;p65"/>
            <p:cNvSpPr/>
            <p:nvPr/>
          </p:nvSpPr>
          <p:spPr>
            <a:xfrm flipH="1">
              <a:off x="5681300" y="2527788"/>
              <a:ext cx="805800" cy="805800"/>
            </a:xfrm>
            <a:prstGeom prst="pie">
              <a:avLst>
                <a:gd name="adj1" fmla="val 4319928"/>
                <a:gd name="adj2" fmla="val 1620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98" name="Google Shape;4998;p65"/>
          <p:cNvSpPr/>
          <p:nvPr/>
        </p:nvSpPr>
        <p:spPr>
          <a:xfrm>
            <a:off x="6949024" y="1334331"/>
            <a:ext cx="1026827" cy="976794"/>
          </a:xfrm>
          <a:custGeom>
            <a:avLst/>
            <a:gdLst/>
            <a:ahLst/>
            <a:cxnLst/>
            <a:rect l="l" t="t" r="r" b="b"/>
            <a:pathLst>
              <a:path w="11021" h="10484" extrusionOk="0">
                <a:moveTo>
                  <a:pt x="3809" y="1"/>
                </a:moveTo>
                <a:lnTo>
                  <a:pt x="3499" y="2474"/>
                </a:lnTo>
                <a:lnTo>
                  <a:pt x="1054" y="1998"/>
                </a:lnTo>
                <a:lnTo>
                  <a:pt x="2252" y="4182"/>
                </a:lnTo>
                <a:lnTo>
                  <a:pt x="0" y="5242"/>
                </a:lnTo>
                <a:lnTo>
                  <a:pt x="2252" y="6296"/>
                </a:lnTo>
                <a:lnTo>
                  <a:pt x="1047" y="8480"/>
                </a:lnTo>
                <a:lnTo>
                  <a:pt x="3499" y="8011"/>
                </a:lnTo>
                <a:lnTo>
                  <a:pt x="3809" y="10484"/>
                </a:lnTo>
                <a:lnTo>
                  <a:pt x="5510" y="8659"/>
                </a:lnTo>
                <a:lnTo>
                  <a:pt x="7211" y="10484"/>
                </a:lnTo>
                <a:lnTo>
                  <a:pt x="7521" y="8011"/>
                </a:lnTo>
                <a:lnTo>
                  <a:pt x="9967" y="8480"/>
                </a:lnTo>
                <a:lnTo>
                  <a:pt x="8768" y="6296"/>
                </a:lnTo>
                <a:lnTo>
                  <a:pt x="11020" y="5242"/>
                </a:lnTo>
                <a:lnTo>
                  <a:pt x="8768" y="4182"/>
                </a:lnTo>
                <a:lnTo>
                  <a:pt x="9967" y="1998"/>
                </a:lnTo>
                <a:lnTo>
                  <a:pt x="7521" y="2474"/>
                </a:lnTo>
                <a:lnTo>
                  <a:pt x="7211" y="1"/>
                </a:lnTo>
                <a:lnTo>
                  <a:pt x="5510" y="1819"/>
                </a:lnTo>
                <a:lnTo>
                  <a:pt x="380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9" name="Google Shape;4999;p65"/>
          <p:cNvSpPr/>
          <p:nvPr/>
        </p:nvSpPr>
        <p:spPr>
          <a:xfrm>
            <a:off x="5490899" y="1375706"/>
            <a:ext cx="1026827" cy="976794"/>
          </a:xfrm>
          <a:custGeom>
            <a:avLst/>
            <a:gdLst/>
            <a:ahLst/>
            <a:cxnLst/>
            <a:rect l="l" t="t" r="r" b="b"/>
            <a:pathLst>
              <a:path w="11021" h="10484" extrusionOk="0">
                <a:moveTo>
                  <a:pt x="3809" y="1"/>
                </a:moveTo>
                <a:lnTo>
                  <a:pt x="3499" y="2474"/>
                </a:lnTo>
                <a:lnTo>
                  <a:pt x="1054" y="1998"/>
                </a:lnTo>
                <a:lnTo>
                  <a:pt x="2252" y="4182"/>
                </a:lnTo>
                <a:lnTo>
                  <a:pt x="0" y="5242"/>
                </a:lnTo>
                <a:lnTo>
                  <a:pt x="2252" y="6296"/>
                </a:lnTo>
                <a:lnTo>
                  <a:pt x="1047" y="8480"/>
                </a:lnTo>
                <a:lnTo>
                  <a:pt x="3499" y="8011"/>
                </a:lnTo>
                <a:lnTo>
                  <a:pt x="3809" y="10484"/>
                </a:lnTo>
                <a:lnTo>
                  <a:pt x="5510" y="8659"/>
                </a:lnTo>
                <a:lnTo>
                  <a:pt x="7211" y="10484"/>
                </a:lnTo>
                <a:lnTo>
                  <a:pt x="7521" y="8011"/>
                </a:lnTo>
                <a:lnTo>
                  <a:pt x="9967" y="8480"/>
                </a:lnTo>
                <a:lnTo>
                  <a:pt x="8768" y="6296"/>
                </a:lnTo>
                <a:lnTo>
                  <a:pt x="11020" y="5242"/>
                </a:lnTo>
                <a:lnTo>
                  <a:pt x="8768" y="4182"/>
                </a:lnTo>
                <a:lnTo>
                  <a:pt x="9967" y="1998"/>
                </a:lnTo>
                <a:lnTo>
                  <a:pt x="7521" y="2474"/>
                </a:lnTo>
                <a:lnTo>
                  <a:pt x="7211" y="1"/>
                </a:lnTo>
                <a:lnTo>
                  <a:pt x="5510" y="1819"/>
                </a:lnTo>
                <a:lnTo>
                  <a:pt x="380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0" name="Google Shape;5000;p65"/>
          <p:cNvSpPr/>
          <p:nvPr/>
        </p:nvSpPr>
        <p:spPr>
          <a:xfrm rot="10800000">
            <a:off x="712686" y="544677"/>
            <a:ext cx="3894019" cy="461398"/>
          </a:xfrm>
          <a:custGeom>
            <a:avLst/>
            <a:gdLst/>
            <a:ahLst/>
            <a:cxnLst/>
            <a:rect l="l" t="t" r="r" b="b"/>
            <a:pathLst>
              <a:path w="31471" h="7247" extrusionOk="0">
                <a:moveTo>
                  <a:pt x="1" y="0"/>
                </a:moveTo>
                <a:lnTo>
                  <a:pt x="1" y="7246"/>
                </a:lnTo>
                <a:lnTo>
                  <a:pt x="31471" y="7246"/>
                </a:lnTo>
                <a:lnTo>
                  <a:pt x="3147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1" name="Google Shape;5001;p65"/>
          <p:cNvSpPr txBox="1">
            <a:spLocks noGrp="1"/>
          </p:cNvSpPr>
          <p:nvPr>
            <p:ph type="title"/>
          </p:nvPr>
        </p:nvSpPr>
        <p:spPr>
          <a:xfrm>
            <a:off x="734632" y="549900"/>
            <a:ext cx="7717500" cy="4707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dirty="0"/>
              <a:t>PÚBLICO OBJETIVO</a:t>
            </a:r>
            <a:endParaRPr dirty="0"/>
          </a:p>
        </p:txBody>
      </p:sp>
      <p:sp>
        <p:nvSpPr>
          <p:cNvPr id="5002" name="Google Shape;5002;p65"/>
          <p:cNvSpPr txBox="1"/>
          <p:nvPr/>
        </p:nvSpPr>
        <p:spPr>
          <a:xfrm flipH="1">
            <a:off x="5605755" y="2510126"/>
            <a:ext cx="912000" cy="3300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None/>
            </a:pPr>
            <a:r>
              <a:rPr lang="en" sz="1900" dirty="0">
                <a:solidFill>
                  <a:schemeClr val="accent1"/>
                </a:solidFill>
                <a:latin typeface="Paytone One"/>
                <a:ea typeface="Paytone One"/>
                <a:cs typeface="Paytone One"/>
                <a:sym typeface="Paytone One"/>
              </a:rPr>
              <a:t>30%</a:t>
            </a:r>
            <a:endParaRPr sz="1900" dirty="0">
              <a:solidFill>
                <a:schemeClr val="accent1"/>
              </a:solidFill>
              <a:latin typeface="Paytone One"/>
              <a:ea typeface="Paytone One"/>
              <a:cs typeface="Paytone One"/>
              <a:sym typeface="Paytone One"/>
            </a:endParaRPr>
          </a:p>
        </p:txBody>
      </p:sp>
      <p:sp>
        <p:nvSpPr>
          <p:cNvPr id="5003" name="Google Shape;5003;p65"/>
          <p:cNvSpPr txBox="1"/>
          <p:nvPr/>
        </p:nvSpPr>
        <p:spPr>
          <a:xfrm flipH="1">
            <a:off x="7022650" y="2510126"/>
            <a:ext cx="879600" cy="3300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None/>
            </a:pPr>
            <a:r>
              <a:rPr lang="en" sz="1900" dirty="0">
                <a:solidFill>
                  <a:schemeClr val="accent1"/>
                </a:solidFill>
                <a:latin typeface="Paytone One"/>
                <a:ea typeface="Paytone One"/>
                <a:cs typeface="Paytone One"/>
                <a:sym typeface="Paytone One"/>
              </a:rPr>
              <a:t>70%</a:t>
            </a:r>
            <a:endParaRPr sz="1900" dirty="0">
              <a:solidFill>
                <a:schemeClr val="accent1"/>
              </a:solidFill>
              <a:latin typeface="Paytone One"/>
              <a:ea typeface="Paytone One"/>
              <a:cs typeface="Paytone One"/>
              <a:sym typeface="Paytone One"/>
            </a:endParaRPr>
          </a:p>
        </p:txBody>
      </p:sp>
      <p:sp>
        <p:nvSpPr>
          <p:cNvPr id="5004" name="Google Shape;5004;p65"/>
          <p:cNvSpPr txBox="1"/>
          <p:nvPr/>
        </p:nvSpPr>
        <p:spPr>
          <a:xfrm flipH="1">
            <a:off x="6095125" y="3015722"/>
            <a:ext cx="1276500" cy="263100"/>
          </a:xfrm>
          <a:prstGeom prst="rect">
            <a:avLst/>
          </a:prstGeom>
          <a:noFill/>
          <a:ln>
            <a:noFill/>
          </a:ln>
        </p:spPr>
        <p:txBody>
          <a:bodyPr spcFirstLastPara="1" wrap="square" lIns="0" tIns="6350" rIns="0" bIns="0" anchor="t" anchorCtr="0">
            <a:noAutofit/>
          </a:bodyPr>
          <a:lstStyle/>
          <a:p>
            <a:pPr marL="0" marR="0" lvl="0" indent="0" algn="ctr" rtl="0">
              <a:lnSpc>
                <a:spcPct val="100000"/>
              </a:lnSpc>
              <a:spcBef>
                <a:spcPts val="0"/>
              </a:spcBef>
              <a:spcAft>
                <a:spcPts val="0"/>
              </a:spcAft>
              <a:buNone/>
            </a:pPr>
            <a:r>
              <a:rPr lang="en" sz="1900" dirty="0">
                <a:solidFill>
                  <a:schemeClr val="accent1"/>
                </a:solidFill>
                <a:latin typeface="Paytone One"/>
                <a:ea typeface="Fira Sans Extra Condensed Light"/>
                <a:cs typeface="Fira Sans Extra Condensed Light"/>
                <a:sym typeface="Paytone One"/>
              </a:rPr>
              <a:t>EDAD</a:t>
            </a:r>
            <a:endParaRPr dirty="0">
              <a:solidFill>
                <a:schemeClr val="accent1"/>
              </a:solidFill>
              <a:latin typeface="Fira Sans Extra Condensed Light"/>
              <a:ea typeface="Fira Sans Extra Condensed Light"/>
              <a:cs typeface="Fira Sans Extra Condensed Light"/>
              <a:sym typeface="Fira Sans Extra Condensed Light"/>
            </a:endParaRPr>
          </a:p>
        </p:txBody>
      </p:sp>
      <p:sp>
        <p:nvSpPr>
          <p:cNvPr id="5005" name="Google Shape;5005;p65"/>
          <p:cNvSpPr txBox="1"/>
          <p:nvPr/>
        </p:nvSpPr>
        <p:spPr>
          <a:xfrm flipH="1">
            <a:off x="1351200" y="1585513"/>
            <a:ext cx="3144600" cy="582600"/>
          </a:xfrm>
          <a:prstGeom prst="rect">
            <a:avLst/>
          </a:prstGeom>
          <a:noFill/>
          <a:ln>
            <a:noFill/>
          </a:ln>
        </p:spPr>
        <p:txBody>
          <a:bodyPr spcFirstLastPara="1" wrap="square" lIns="0" tIns="6350" rIns="0" bIns="0" anchor="t" anchorCtr="0">
            <a:noAutofit/>
          </a:bodyPr>
          <a:lstStyle/>
          <a:p>
            <a:pPr marL="0" marR="0" lvl="0" indent="0" algn="l" rtl="0">
              <a:lnSpc>
                <a:spcPct val="100000"/>
              </a:lnSpc>
              <a:spcBef>
                <a:spcPts val="0"/>
              </a:spcBef>
              <a:spcAft>
                <a:spcPts val="0"/>
              </a:spcAft>
              <a:buNone/>
            </a:pPr>
            <a:r>
              <a:rPr lang="en" sz="1900" dirty="0">
                <a:solidFill>
                  <a:schemeClr val="dk1"/>
                </a:solidFill>
                <a:latin typeface="Paytone One"/>
                <a:ea typeface="Paytone One"/>
                <a:cs typeface="Paytone One"/>
                <a:sym typeface="Paytone One"/>
              </a:rPr>
              <a:t>HORAS MEDIA EN INTERNET DIARIAMENTE</a:t>
            </a:r>
            <a:endParaRPr sz="1900" dirty="0">
              <a:solidFill>
                <a:schemeClr val="dk1"/>
              </a:solidFill>
              <a:latin typeface="Paytone One"/>
              <a:ea typeface="Paytone One"/>
              <a:cs typeface="Paytone One"/>
              <a:sym typeface="Paytone One"/>
            </a:endParaRPr>
          </a:p>
        </p:txBody>
      </p:sp>
      <p:sp>
        <p:nvSpPr>
          <p:cNvPr id="5006" name="Google Shape;5006;p65"/>
          <p:cNvSpPr txBox="1"/>
          <p:nvPr/>
        </p:nvSpPr>
        <p:spPr>
          <a:xfrm flipH="1">
            <a:off x="702200" y="1585525"/>
            <a:ext cx="490200" cy="5826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None/>
            </a:pPr>
            <a:r>
              <a:rPr lang="en" sz="3700">
                <a:solidFill>
                  <a:schemeClr val="accent1"/>
                </a:solidFill>
                <a:latin typeface="Paytone One"/>
                <a:ea typeface="Paytone One"/>
                <a:cs typeface="Paytone One"/>
                <a:sym typeface="Paytone One"/>
              </a:rPr>
              <a:t>8</a:t>
            </a:r>
            <a:r>
              <a:rPr lang="en" sz="2900">
                <a:solidFill>
                  <a:schemeClr val="accent1"/>
                </a:solidFill>
                <a:latin typeface="Paytone One"/>
                <a:ea typeface="Paytone One"/>
                <a:cs typeface="Paytone One"/>
                <a:sym typeface="Paytone One"/>
              </a:rPr>
              <a:t> </a:t>
            </a:r>
            <a:endParaRPr sz="2900">
              <a:solidFill>
                <a:schemeClr val="accent1"/>
              </a:solidFill>
              <a:latin typeface="Paytone One"/>
              <a:ea typeface="Paytone One"/>
              <a:cs typeface="Paytone One"/>
              <a:sym typeface="Paytone One"/>
            </a:endParaRPr>
          </a:p>
        </p:txBody>
      </p:sp>
      <p:sp>
        <p:nvSpPr>
          <p:cNvPr id="5007" name="Google Shape;5007;p65"/>
          <p:cNvSpPr txBox="1"/>
          <p:nvPr/>
        </p:nvSpPr>
        <p:spPr>
          <a:xfrm flipH="1">
            <a:off x="5432875" y="902873"/>
            <a:ext cx="2601000" cy="263100"/>
          </a:xfrm>
          <a:prstGeom prst="rect">
            <a:avLst/>
          </a:prstGeom>
          <a:noFill/>
          <a:ln>
            <a:noFill/>
          </a:ln>
        </p:spPr>
        <p:txBody>
          <a:bodyPr spcFirstLastPara="1" wrap="square" lIns="0" tIns="6350" rIns="0" bIns="0" anchor="t" anchorCtr="0">
            <a:noAutofit/>
          </a:bodyPr>
          <a:lstStyle/>
          <a:p>
            <a:pPr marL="0" marR="0" lvl="0" indent="0" algn="ctr" rtl="0">
              <a:lnSpc>
                <a:spcPct val="100000"/>
              </a:lnSpc>
              <a:spcBef>
                <a:spcPts val="0"/>
              </a:spcBef>
              <a:spcAft>
                <a:spcPts val="0"/>
              </a:spcAft>
              <a:buNone/>
            </a:pPr>
            <a:r>
              <a:rPr lang="en" sz="1900" dirty="0">
                <a:solidFill>
                  <a:schemeClr val="accent1"/>
                </a:solidFill>
                <a:latin typeface="Paytone One"/>
                <a:ea typeface="Paytone One"/>
                <a:cs typeface="Paytone One"/>
                <a:sym typeface="Paytone One"/>
              </a:rPr>
              <a:t>GÉNEROS</a:t>
            </a:r>
            <a:endParaRPr dirty="0">
              <a:solidFill>
                <a:schemeClr val="accent1"/>
              </a:solidFill>
              <a:latin typeface="Fira Sans Extra Condensed Light"/>
              <a:ea typeface="Fira Sans Extra Condensed Light"/>
              <a:cs typeface="Fira Sans Extra Condensed Light"/>
              <a:sym typeface="Fira Sans Extra Condensed Light"/>
            </a:endParaRPr>
          </a:p>
        </p:txBody>
      </p:sp>
      <p:grpSp>
        <p:nvGrpSpPr>
          <p:cNvPr id="5008" name="Google Shape;5008;p65"/>
          <p:cNvGrpSpPr/>
          <p:nvPr/>
        </p:nvGrpSpPr>
        <p:grpSpPr>
          <a:xfrm>
            <a:off x="2383552" y="3715209"/>
            <a:ext cx="1531947" cy="168667"/>
            <a:chOff x="2258228" y="2931944"/>
            <a:chExt cx="1531947" cy="168667"/>
          </a:xfrm>
        </p:grpSpPr>
        <p:sp>
          <p:nvSpPr>
            <p:cNvPr id="5009" name="Google Shape;5009;p65"/>
            <p:cNvSpPr/>
            <p:nvPr/>
          </p:nvSpPr>
          <p:spPr>
            <a:xfrm rot="10800000">
              <a:off x="2258245" y="2931956"/>
              <a:ext cx="1531930" cy="168656"/>
            </a:xfrm>
            <a:custGeom>
              <a:avLst/>
              <a:gdLst/>
              <a:ahLst/>
              <a:cxnLst/>
              <a:rect l="l" t="t" r="r" b="b"/>
              <a:pathLst>
                <a:path w="31471" h="7247" extrusionOk="0">
                  <a:moveTo>
                    <a:pt x="1" y="0"/>
                  </a:moveTo>
                  <a:lnTo>
                    <a:pt x="1" y="7246"/>
                  </a:lnTo>
                  <a:lnTo>
                    <a:pt x="31471" y="7246"/>
                  </a:lnTo>
                  <a:lnTo>
                    <a:pt x="31471" y="0"/>
                  </a:lnTo>
                  <a:close/>
                </a:path>
              </a:pathLst>
            </a:custGeom>
            <a:solidFill>
              <a:schemeClr val="accent1"/>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010" name="Google Shape;5010;p65"/>
            <p:cNvSpPr/>
            <p:nvPr/>
          </p:nvSpPr>
          <p:spPr>
            <a:xfrm rot="10800000">
              <a:off x="2258228" y="2931944"/>
              <a:ext cx="371043" cy="168656"/>
            </a:xfrm>
            <a:custGeom>
              <a:avLst/>
              <a:gdLst/>
              <a:ahLst/>
              <a:cxnLst/>
              <a:rect l="l" t="t" r="r" b="b"/>
              <a:pathLst>
                <a:path w="31471" h="7247" extrusionOk="0">
                  <a:moveTo>
                    <a:pt x="1" y="0"/>
                  </a:moveTo>
                  <a:lnTo>
                    <a:pt x="1" y="7246"/>
                  </a:lnTo>
                  <a:lnTo>
                    <a:pt x="31471" y="7246"/>
                  </a:lnTo>
                  <a:lnTo>
                    <a:pt x="31471" y="0"/>
                  </a:lnTo>
                  <a:close/>
                </a:path>
              </a:pathLst>
            </a:custGeom>
            <a:solidFill>
              <a:schemeClr val="dk2"/>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grpSp>
      <p:grpSp>
        <p:nvGrpSpPr>
          <p:cNvPr id="5011" name="Google Shape;5011;p65"/>
          <p:cNvGrpSpPr/>
          <p:nvPr/>
        </p:nvGrpSpPr>
        <p:grpSpPr>
          <a:xfrm>
            <a:off x="2383512" y="3088546"/>
            <a:ext cx="1531987" cy="168662"/>
            <a:chOff x="2258189" y="3621944"/>
            <a:chExt cx="1531987" cy="168662"/>
          </a:xfrm>
        </p:grpSpPr>
        <p:sp>
          <p:nvSpPr>
            <p:cNvPr id="5012" name="Google Shape;5012;p65"/>
            <p:cNvSpPr/>
            <p:nvPr/>
          </p:nvSpPr>
          <p:spPr>
            <a:xfrm rot="10800000">
              <a:off x="2258245" y="3621950"/>
              <a:ext cx="1531930" cy="168656"/>
            </a:xfrm>
            <a:custGeom>
              <a:avLst/>
              <a:gdLst/>
              <a:ahLst/>
              <a:cxnLst/>
              <a:rect l="l" t="t" r="r" b="b"/>
              <a:pathLst>
                <a:path w="31471" h="7247" extrusionOk="0">
                  <a:moveTo>
                    <a:pt x="1" y="0"/>
                  </a:moveTo>
                  <a:lnTo>
                    <a:pt x="1" y="7246"/>
                  </a:lnTo>
                  <a:lnTo>
                    <a:pt x="31471" y="7246"/>
                  </a:lnTo>
                  <a:lnTo>
                    <a:pt x="31471" y="0"/>
                  </a:lnTo>
                  <a:close/>
                </a:path>
              </a:pathLst>
            </a:custGeom>
            <a:solidFill>
              <a:schemeClr val="accent1"/>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013" name="Google Shape;5013;p65"/>
            <p:cNvSpPr/>
            <p:nvPr/>
          </p:nvSpPr>
          <p:spPr>
            <a:xfrm rot="10800000">
              <a:off x="2258189" y="3621944"/>
              <a:ext cx="637760" cy="168656"/>
            </a:xfrm>
            <a:custGeom>
              <a:avLst/>
              <a:gdLst/>
              <a:ahLst/>
              <a:cxnLst/>
              <a:rect l="l" t="t" r="r" b="b"/>
              <a:pathLst>
                <a:path w="31471" h="7247" extrusionOk="0">
                  <a:moveTo>
                    <a:pt x="1" y="0"/>
                  </a:moveTo>
                  <a:lnTo>
                    <a:pt x="1" y="7246"/>
                  </a:lnTo>
                  <a:lnTo>
                    <a:pt x="31471" y="7246"/>
                  </a:lnTo>
                  <a:lnTo>
                    <a:pt x="31471" y="0"/>
                  </a:lnTo>
                  <a:close/>
                </a:path>
              </a:pathLst>
            </a:custGeom>
            <a:solidFill>
              <a:schemeClr val="dk2"/>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grpSp>
      <p:grpSp>
        <p:nvGrpSpPr>
          <p:cNvPr id="5014" name="Google Shape;5014;p65"/>
          <p:cNvGrpSpPr/>
          <p:nvPr/>
        </p:nvGrpSpPr>
        <p:grpSpPr>
          <a:xfrm>
            <a:off x="2383548" y="4311944"/>
            <a:ext cx="1531951" cy="168656"/>
            <a:chOff x="2258224" y="4311944"/>
            <a:chExt cx="1531951" cy="168656"/>
          </a:xfrm>
        </p:grpSpPr>
        <p:sp>
          <p:nvSpPr>
            <p:cNvPr id="5015" name="Google Shape;5015;p65"/>
            <p:cNvSpPr/>
            <p:nvPr/>
          </p:nvSpPr>
          <p:spPr>
            <a:xfrm rot="10800000">
              <a:off x="2258245" y="4311944"/>
              <a:ext cx="1531930" cy="168656"/>
            </a:xfrm>
            <a:custGeom>
              <a:avLst/>
              <a:gdLst/>
              <a:ahLst/>
              <a:cxnLst/>
              <a:rect l="l" t="t" r="r" b="b"/>
              <a:pathLst>
                <a:path w="31471" h="7247" extrusionOk="0">
                  <a:moveTo>
                    <a:pt x="1" y="0"/>
                  </a:moveTo>
                  <a:lnTo>
                    <a:pt x="1" y="7246"/>
                  </a:lnTo>
                  <a:lnTo>
                    <a:pt x="31471" y="7246"/>
                  </a:lnTo>
                  <a:lnTo>
                    <a:pt x="31471" y="0"/>
                  </a:lnTo>
                  <a:close/>
                </a:path>
              </a:pathLst>
            </a:custGeom>
            <a:solidFill>
              <a:schemeClr val="accent1"/>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016" name="Google Shape;5016;p65"/>
            <p:cNvSpPr/>
            <p:nvPr/>
          </p:nvSpPr>
          <p:spPr>
            <a:xfrm rot="10800000">
              <a:off x="2258224" y="4311944"/>
              <a:ext cx="485676" cy="168656"/>
            </a:xfrm>
            <a:custGeom>
              <a:avLst/>
              <a:gdLst/>
              <a:ahLst/>
              <a:cxnLst/>
              <a:rect l="l" t="t" r="r" b="b"/>
              <a:pathLst>
                <a:path w="31471" h="7247" extrusionOk="0">
                  <a:moveTo>
                    <a:pt x="1" y="0"/>
                  </a:moveTo>
                  <a:lnTo>
                    <a:pt x="1" y="7246"/>
                  </a:lnTo>
                  <a:lnTo>
                    <a:pt x="31471" y="7246"/>
                  </a:lnTo>
                  <a:lnTo>
                    <a:pt x="31471" y="0"/>
                  </a:lnTo>
                  <a:close/>
                </a:path>
              </a:pathLst>
            </a:custGeom>
            <a:solidFill>
              <a:schemeClr val="dk2"/>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grpSp>
      <p:grpSp>
        <p:nvGrpSpPr>
          <p:cNvPr id="5017" name="Google Shape;5017;p65"/>
          <p:cNvGrpSpPr/>
          <p:nvPr/>
        </p:nvGrpSpPr>
        <p:grpSpPr>
          <a:xfrm>
            <a:off x="5852710" y="1677101"/>
            <a:ext cx="303223" cy="374012"/>
            <a:chOff x="3330525" y="4399275"/>
            <a:chExt cx="390650" cy="481850"/>
          </a:xfrm>
        </p:grpSpPr>
        <p:sp>
          <p:nvSpPr>
            <p:cNvPr id="5018" name="Google Shape;5018;p65"/>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19" name="Google Shape;5019;p65"/>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20" name="Google Shape;5020;p65"/>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21" name="Google Shape;5021;p65"/>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22" name="Google Shape;5022;p65"/>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23" name="Google Shape;5023;p65"/>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24" name="Google Shape;5024;p65"/>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25" name="Google Shape;5025;p65"/>
          <p:cNvGrpSpPr/>
          <p:nvPr/>
        </p:nvGrpSpPr>
        <p:grpSpPr>
          <a:xfrm>
            <a:off x="7322848" y="1635736"/>
            <a:ext cx="279199" cy="373993"/>
            <a:chOff x="3938800" y="4399275"/>
            <a:chExt cx="359700" cy="481825"/>
          </a:xfrm>
        </p:grpSpPr>
        <p:sp>
          <p:nvSpPr>
            <p:cNvPr id="5026" name="Google Shape;5026;p65"/>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27" name="Google Shape;5027;p65"/>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28" name="Google Shape;5028;p65"/>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29" name="Google Shape;5029;p65"/>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30" name="Google Shape;5030;p65"/>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031" name="Google Shape;5031;p65"/>
          <p:cNvSpPr/>
          <p:nvPr/>
        </p:nvSpPr>
        <p:spPr>
          <a:xfrm>
            <a:off x="4975573" y="411992"/>
            <a:ext cx="490315" cy="479521"/>
          </a:xfrm>
          <a:custGeom>
            <a:avLst/>
            <a:gdLst/>
            <a:ahLst/>
            <a:cxnLst/>
            <a:rect l="l" t="t" r="r" b="b"/>
            <a:pathLst>
              <a:path w="63636" h="62235" extrusionOk="0">
                <a:moveTo>
                  <a:pt x="31784" y="0"/>
                </a:moveTo>
                <a:cubicBezTo>
                  <a:pt x="31768" y="200"/>
                  <a:pt x="31768" y="350"/>
                  <a:pt x="31751" y="500"/>
                </a:cubicBezTo>
                <a:cubicBezTo>
                  <a:pt x="31534" y="3619"/>
                  <a:pt x="30984" y="6704"/>
                  <a:pt x="30100" y="9705"/>
                </a:cubicBezTo>
                <a:cubicBezTo>
                  <a:pt x="28482" y="15008"/>
                  <a:pt x="25764" y="19611"/>
                  <a:pt x="21579" y="23280"/>
                </a:cubicBezTo>
                <a:cubicBezTo>
                  <a:pt x="16509" y="27715"/>
                  <a:pt x="10472" y="29883"/>
                  <a:pt x="3902" y="30717"/>
                </a:cubicBezTo>
                <a:cubicBezTo>
                  <a:pt x="2601" y="30884"/>
                  <a:pt x="1301" y="30967"/>
                  <a:pt x="0" y="31101"/>
                </a:cubicBezTo>
                <a:cubicBezTo>
                  <a:pt x="834" y="31217"/>
                  <a:pt x="1701" y="31267"/>
                  <a:pt x="2535" y="31351"/>
                </a:cubicBezTo>
                <a:cubicBezTo>
                  <a:pt x="6103" y="31651"/>
                  <a:pt x="9639" y="32468"/>
                  <a:pt x="12991" y="33752"/>
                </a:cubicBezTo>
                <a:cubicBezTo>
                  <a:pt x="18827" y="36053"/>
                  <a:pt x="23496" y="39789"/>
                  <a:pt x="26798" y="45142"/>
                </a:cubicBezTo>
                <a:cubicBezTo>
                  <a:pt x="29566" y="49611"/>
                  <a:pt x="30984" y="54530"/>
                  <a:pt x="31551" y="59717"/>
                </a:cubicBezTo>
                <a:cubicBezTo>
                  <a:pt x="31651" y="60550"/>
                  <a:pt x="31718" y="61384"/>
                  <a:pt x="31801" y="62235"/>
                </a:cubicBezTo>
                <a:cubicBezTo>
                  <a:pt x="32034" y="62085"/>
                  <a:pt x="31968" y="61901"/>
                  <a:pt x="31968" y="61734"/>
                </a:cubicBezTo>
                <a:cubicBezTo>
                  <a:pt x="32184" y="58599"/>
                  <a:pt x="32751" y="55498"/>
                  <a:pt x="33635" y="52479"/>
                </a:cubicBezTo>
                <a:cubicBezTo>
                  <a:pt x="35220" y="47360"/>
                  <a:pt x="37821" y="42841"/>
                  <a:pt x="41823" y="39222"/>
                </a:cubicBezTo>
                <a:cubicBezTo>
                  <a:pt x="47026" y="34536"/>
                  <a:pt x="53280" y="32301"/>
                  <a:pt x="60117" y="31468"/>
                </a:cubicBezTo>
                <a:cubicBezTo>
                  <a:pt x="61284" y="31317"/>
                  <a:pt x="62468" y="31251"/>
                  <a:pt x="63635" y="31134"/>
                </a:cubicBezTo>
                <a:cubicBezTo>
                  <a:pt x="62018" y="30967"/>
                  <a:pt x="60400" y="30834"/>
                  <a:pt x="58799" y="30584"/>
                </a:cubicBezTo>
                <a:cubicBezTo>
                  <a:pt x="57215" y="30350"/>
                  <a:pt x="55631" y="30017"/>
                  <a:pt x="54080" y="29583"/>
                </a:cubicBezTo>
                <a:cubicBezTo>
                  <a:pt x="45325" y="27082"/>
                  <a:pt x="38822" y="21896"/>
                  <a:pt x="35053" y="13508"/>
                </a:cubicBezTo>
                <a:cubicBezTo>
                  <a:pt x="33185" y="9389"/>
                  <a:pt x="32318" y="5003"/>
                  <a:pt x="31968" y="517"/>
                </a:cubicBezTo>
                <a:cubicBezTo>
                  <a:pt x="31968" y="350"/>
                  <a:pt x="32034" y="133"/>
                  <a:pt x="317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2" name="Google Shape;5032;p65"/>
          <p:cNvSpPr txBox="1"/>
          <p:nvPr/>
        </p:nvSpPr>
        <p:spPr>
          <a:xfrm flipH="1">
            <a:off x="3933075" y="2956575"/>
            <a:ext cx="813900" cy="4242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 sz="1900" dirty="0">
                <a:solidFill>
                  <a:schemeClr val="accent1"/>
                </a:solidFill>
                <a:latin typeface="Paytone One"/>
                <a:ea typeface="Paytone One"/>
                <a:cs typeface="Paytone One"/>
                <a:sym typeface="Paytone One"/>
              </a:rPr>
              <a:t>45%</a:t>
            </a:r>
            <a:endParaRPr sz="1900" dirty="0">
              <a:solidFill>
                <a:schemeClr val="accent1"/>
              </a:solidFill>
              <a:latin typeface="Paytone One"/>
              <a:ea typeface="Paytone One"/>
              <a:cs typeface="Paytone One"/>
              <a:sym typeface="Paytone One"/>
            </a:endParaRPr>
          </a:p>
        </p:txBody>
      </p:sp>
      <p:sp>
        <p:nvSpPr>
          <p:cNvPr id="5033" name="Google Shape;5033;p65"/>
          <p:cNvSpPr txBox="1"/>
          <p:nvPr/>
        </p:nvSpPr>
        <p:spPr>
          <a:xfrm flipH="1">
            <a:off x="3933075" y="3570375"/>
            <a:ext cx="813900" cy="4242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 sz="1900" dirty="0">
                <a:solidFill>
                  <a:schemeClr val="accent1"/>
                </a:solidFill>
                <a:latin typeface="Paytone One"/>
                <a:ea typeface="Paytone One"/>
                <a:cs typeface="Paytone One"/>
                <a:sym typeface="Paytone One"/>
              </a:rPr>
              <a:t>25%</a:t>
            </a:r>
            <a:endParaRPr sz="1900" dirty="0">
              <a:solidFill>
                <a:schemeClr val="accent1"/>
              </a:solidFill>
              <a:latin typeface="Paytone One"/>
              <a:ea typeface="Paytone One"/>
              <a:cs typeface="Paytone One"/>
              <a:sym typeface="Paytone One"/>
            </a:endParaRPr>
          </a:p>
        </p:txBody>
      </p:sp>
      <p:sp>
        <p:nvSpPr>
          <p:cNvPr id="5034" name="Google Shape;5034;p65"/>
          <p:cNvSpPr txBox="1"/>
          <p:nvPr/>
        </p:nvSpPr>
        <p:spPr>
          <a:xfrm flipH="1">
            <a:off x="3933075" y="4184175"/>
            <a:ext cx="813900" cy="4242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 sz="1900">
                <a:solidFill>
                  <a:schemeClr val="accent1"/>
                </a:solidFill>
                <a:latin typeface="Paytone One"/>
                <a:ea typeface="Paytone One"/>
                <a:cs typeface="Paytone One"/>
                <a:sym typeface="Paytone One"/>
              </a:rPr>
              <a:t>30%</a:t>
            </a:r>
            <a:endParaRPr sz="1900">
              <a:solidFill>
                <a:schemeClr val="accent1"/>
              </a:solidFill>
              <a:latin typeface="Paytone One"/>
              <a:ea typeface="Paytone One"/>
              <a:cs typeface="Paytone One"/>
              <a:sym typeface="Paytone One"/>
            </a:endParaRPr>
          </a:p>
        </p:txBody>
      </p:sp>
      <p:sp>
        <p:nvSpPr>
          <p:cNvPr id="5035" name="Google Shape;5035;p65"/>
          <p:cNvSpPr txBox="1"/>
          <p:nvPr/>
        </p:nvSpPr>
        <p:spPr>
          <a:xfrm flipH="1">
            <a:off x="746725" y="2511121"/>
            <a:ext cx="4008900" cy="2631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1900" dirty="0">
                <a:solidFill>
                  <a:schemeClr val="accent1"/>
                </a:solidFill>
                <a:latin typeface="Paytone One"/>
                <a:ea typeface="Paytone One"/>
                <a:cs typeface="Paytone One"/>
                <a:sym typeface="Paytone One"/>
              </a:rPr>
              <a:t>DISPOSITIVOS MÁS UTILIZADOS</a:t>
            </a:r>
            <a:endParaRPr sz="1900" dirty="0">
              <a:solidFill>
                <a:schemeClr val="accent1"/>
              </a:solidFill>
              <a:latin typeface="Paytone One"/>
              <a:ea typeface="Paytone One"/>
              <a:cs typeface="Paytone One"/>
              <a:sym typeface="Paytone One"/>
            </a:endParaRPr>
          </a:p>
        </p:txBody>
      </p:sp>
      <p:sp>
        <p:nvSpPr>
          <p:cNvPr id="5036" name="Google Shape;5036;p65"/>
          <p:cNvSpPr txBox="1"/>
          <p:nvPr/>
        </p:nvSpPr>
        <p:spPr>
          <a:xfrm flipH="1">
            <a:off x="5066813" y="3756879"/>
            <a:ext cx="962700" cy="4242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 sz="1900">
                <a:solidFill>
                  <a:schemeClr val="dk1"/>
                </a:solidFill>
                <a:latin typeface="Paytone One"/>
                <a:ea typeface="Paytone One"/>
                <a:cs typeface="Paytone One"/>
                <a:sym typeface="Paytone One"/>
              </a:rPr>
              <a:t>30-45</a:t>
            </a:r>
            <a:endParaRPr sz="1900">
              <a:solidFill>
                <a:schemeClr val="dk1"/>
              </a:solidFill>
              <a:latin typeface="Paytone One"/>
              <a:ea typeface="Paytone One"/>
              <a:cs typeface="Paytone One"/>
              <a:sym typeface="Paytone One"/>
            </a:endParaRPr>
          </a:p>
        </p:txBody>
      </p:sp>
      <p:sp>
        <p:nvSpPr>
          <p:cNvPr id="5037" name="Google Shape;5037;p65"/>
          <p:cNvSpPr txBox="1"/>
          <p:nvPr/>
        </p:nvSpPr>
        <p:spPr>
          <a:xfrm flipH="1">
            <a:off x="5060039" y="4184176"/>
            <a:ext cx="962700" cy="4242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 sz="1900">
                <a:solidFill>
                  <a:schemeClr val="dk1"/>
                </a:solidFill>
                <a:latin typeface="Paytone One"/>
                <a:ea typeface="Paytone One"/>
                <a:cs typeface="Paytone One"/>
                <a:sym typeface="Paytone One"/>
              </a:rPr>
              <a:t>46-60</a:t>
            </a:r>
            <a:endParaRPr sz="1900">
              <a:solidFill>
                <a:schemeClr val="dk1"/>
              </a:solidFill>
              <a:latin typeface="Paytone One"/>
              <a:ea typeface="Paytone One"/>
              <a:cs typeface="Paytone One"/>
              <a:sym typeface="Paytone One"/>
            </a:endParaRPr>
          </a:p>
        </p:txBody>
      </p:sp>
      <p:grpSp>
        <p:nvGrpSpPr>
          <p:cNvPr id="5038" name="Google Shape;5038;p65"/>
          <p:cNvGrpSpPr/>
          <p:nvPr/>
        </p:nvGrpSpPr>
        <p:grpSpPr>
          <a:xfrm>
            <a:off x="6043513" y="3884630"/>
            <a:ext cx="1531961" cy="168674"/>
            <a:chOff x="6029478" y="3760301"/>
            <a:chExt cx="1531961" cy="168674"/>
          </a:xfrm>
        </p:grpSpPr>
        <p:sp>
          <p:nvSpPr>
            <p:cNvPr id="5039" name="Google Shape;5039;p65"/>
            <p:cNvSpPr/>
            <p:nvPr/>
          </p:nvSpPr>
          <p:spPr>
            <a:xfrm rot="10800000">
              <a:off x="6029509" y="3760310"/>
              <a:ext cx="1531930" cy="168656"/>
            </a:xfrm>
            <a:custGeom>
              <a:avLst/>
              <a:gdLst/>
              <a:ahLst/>
              <a:cxnLst/>
              <a:rect l="l" t="t" r="r" b="b"/>
              <a:pathLst>
                <a:path w="31471" h="7247" extrusionOk="0">
                  <a:moveTo>
                    <a:pt x="1" y="0"/>
                  </a:moveTo>
                  <a:lnTo>
                    <a:pt x="1" y="7246"/>
                  </a:lnTo>
                  <a:lnTo>
                    <a:pt x="31471" y="7246"/>
                  </a:lnTo>
                  <a:lnTo>
                    <a:pt x="31471" y="0"/>
                  </a:lnTo>
                  <a:close/>
                </a:path>
              </a:pathLst>
            </a:custGeom>
            <a:solidFill>
              <a:schemeClr val="accent1"/>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040" name="Google Shape;5040;p65"/>
            <p:cNvSpPr/>
            <p:nvPr/>
          </p:nvSpPr>
          <p:spPr>
            <a:xfrm rot="10800000">
              <a:off x="6029478" y="3760301"/>
              <a:ext cx="915649" cy="168674"/>
            </a:xfrm>
            <a:custGeom>
              <a:avLst/>
              <a:gdLst/>
              <a:ahLst/>
              <a:cxnLst/>
              <a:rect l="l" t="t" r="r" b="b"/>
              <a:pathLst>
                <a:path w="31471" h="7247" extrusionOk="0">
                  <a:moveTo>
                    <a:pt x="1" y="0"/>
                  </a:moveTo>
                  <a:lnTo>
                    <a:pt x="1" y="7246"/>
                  </a:lnTo>
                  <a:lnTo>
                    <a:pt x="31471" y="7246"/>
                  </a:lnTo>
                  <a:lnTo>
                    <a:pt x="31471" y="0"/>
                  </a:lnTo>
                  <a:close/>
                </a:path>
              </a:pathLst>
            </a:custGeom>
            <a:solidFill>
              <a:schemeClr val="dk2"/>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grpSp>
      <p:grpSp>
        <p:nvGrpSpPr>
          <p:cNvPr id="5041" name="Google Shape;5041;p65"/>
          <p:cNvGrpSpPr/>
          <p:nvPr/>
        </p:nvGrpSpPr>
        <p:grpSpPr>
          <a:xfrm>
            <a:off x="6043542" y="4311944"/>
            <a:ext cx="1531932" cy="168657"/>
            <a:chOff x="6029506" y="4311944"/>
            <a:chExt cx="1531932" cy="168657"/>
          </a:xfrm>
        </p:grpSpPr>
        <p:sp>
          <p:nvSpPr>
            <p:cNvPr id="5042" name="Google Shape;5042;p65"/>
            <p:cNvSpPr/>
            <p:nvPr/>
          </p:nvSpPr>
          <p:spPr>
            <a:xfrm rot="10800000">
              <a:off x="6029509" y="4311945"/>
              <a:ext cx="1531930" cy="168656"/>
            </a:xfrm>
            <a:custGeom>
              <a:avLst/>
              <a:gdLst/>
              <a:ahLst/>
              <a:cxnLst/>
              <a:rect l="l" t="t" r="r" b="b"/>
              <a:pathLst>
                <a:path w="31471" h="7247" extrusionOk="0">
                  <a:moveTo>
                    <a:pt x="1" y="0"/>
                  </a:moveTo>
                  <a:lnTo>
                    <a:pt x="1" y="7246"/>
                  </a:lnTo>
                  <a:lnTo>
                    <a:pt x="31471" y="7246"/>
                  </a:lnTo>
                  <a:lnTo>
                    <a:pt x="31471" y="0"/>
                  </a:lnTo>
                  <a:close/>
                </a:path>
              </a:pathLst>
            </a:custGeom>
            <a:solidFill>
              <a:schemeClr val="accent1"/>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043" name="Google Shape;5043;p65"/>
            <p:cNvSpPr/>
            <p:nvPr/>
          </p:nvSpPr>
          <p:spPr>
            <a:xfrm rot="10800000">
              <a:off x="6029506" y="4311944"/>
              <a:ext cx="670018" cy="168656"/>
            </a:xfrm>
            <a:custGeom>
              <a:avLst/>
              <a:gdLst/>
              <a:ahLst/>
              <a:cxnLst/>
              <a:rect l="l" t="t" r="r" b="b"/>
              <a:pathLst>
                <a:path w="31471" h="7247" extrusionOk="0">
                  <a:moveTo>
                    <a:pt x="1" y="0"/>
                  </a:moveTo>
                  <a:lnTo>
                    <a:pt x="1" y="7246"/>
                  </a:lnTo>
                  <a:lnTo>
                    <a:pt x="31471" y="7246"/>
                  </a:lnTo>
                  <a:lnTo>
                    <a:pt x="31471" y="0"/>
                  </a:lnTo>
                  <a:close/>
                </a:path>
              </a:pathLst>
            </a:custGeom>
            <a:solidFill>
              <a:schemeClr val="dk2"/>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grpSp>
      <p:sp>
        <p:nvSpPr>
          <p:cNvPr id="5044" name="Google Shape;5044;p65"/>
          <p:cNvSpPr txBox="1"/>
          <p:nvPr/>
        </p:nvSpPr>
        <p:spPr>
          <a:xfrm flipH="1">
            <a:off x="7561238" y="3754121"/>
            <a:ext cx="879600" cy="4242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 sz="1900">
                <a:solidFill>
                  <a:schemeClr val="accent1"/>
                </a:solidFill>
                <a:latin typeface="Paytone One"/>
                <a:ea typeface="Paytone One"/>
                <a:cs typeface="Paytone One"/>
                <a:sym typeface="Paytone One"/>
              </a:rPr>
              <a:t>55%</a:t>
            </a:r>
            <a:endParaRPr sz="1900">
              <a:solidFill>
                <a:schemeClr val="accent1"/>
              </a:solidFill>
              <a:latin typeface="Paytone One"/>
              <a:ea typeface="Paytone One"/>
              <a:cs typeface="Paytone One"/>
              <a:sym typeface="Paytone One"/>
            </a:endParaRPr>
          </a:p>
        </p:txBody>
      </p:sp>
      <p:sp>
        <p:nvSpPr>
          <p:cNvPr id="5045" name="Google Shape;5045;p65"/>
          <p:cNvSpPr txBox="1"/>
          <p:nvPr/>
        </p:nvSpPr>
        <p:spPr>
          <a:xfrm flipH="1">
            <a:off x="7561238" y="4184173"/>
            <a:ext cx="879600" cy="4242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 sz="1900">
                <a:solidFill>
                  <a:schemeClr val="accent1"/>
                </a:solidFill>
                <a:latin typeface="Paytone One"/>
                <a:ea typeface="Paytone One"/>
                <a:cs typeface="Paytone One"/>
                <a:sym typeface="Paytone One"/>
              </a:rPr>
              <a:t>45%</a:t>
            </a:r>
            <a:endParaRPr sz="1900">
              <a:solidFill>
                <a:schemeClr val="accent1"/>
              </a:solidFill>
              <a:latin typeface="Paytone One"/>
              <a:ea typeface="Paytone One"/>
              <a:cs typeface="Paytone One"/>
              <a:sym typeface="Paytone One"/>
            </a:endParaRPr>
          </a:p>
        </p:txBody>
      </p:sp>
      <p:sp>
        <p:nvSpPr>
          <p:cNvPr id="5046" name="Google Shape;5046;p65"/>
          <p:cNvSpPr txBox="1"/>
          <p:nvPr/>
        </p:nvSpPr>
        <p:spPr>
          <a:xfrm flipH="1">
            <a:off x="734632" y="2954175"/>
            <a:ext cx="1495500" cy="4242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None/>
            </a:pPr>
            <a:r>
              <a:rPr lang="en" sz="1900" dirty="0">
                <a:solidFill>
                  <a:schemeClr val="dk1"/>
                </a:solidFill>
                <a:latin typeface="Paytone One"/>
                <a:ea typeface="Paytone One"/>
                <a:cs typeface="Paytone One"/>
                <a:sym typeface="Paytone One"/>
              </a:rPr>
              <a:t>MÓVIL</a:t>
            </a:r>
            <a:endParaRPr sz="1900" dirty="0">
              <a:solidFill>
                <a:schemeClr val="dk1"/>
              </a:solidFill>
              <a:latin typeface="Paytone One"/>
              <a:ea typeface="Paytone One"/>
              <a:cs typeface="Paytone One"/>
              <a:sym typeface="Paytone One"/>
            </a:endParaRPr>
          </a:p>
        </p:txBody>
      </p:sp>
      <p:sp>
        <p:nvSpPr>
          <p:cNvPr id="5047" name="Google Shape;5047;p65"/>
          <p:cNvSpPr txBox="1"/>
          <p:nvPr/>
        </p:nvSpPr>
        <p:spPr>
          <a:xfrm flipH="1">
            <a:off x="713571" y="3570375"/>
            <a:ext cx="1495500" cy="4242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None/>
            </a:pPr>
            <a:r>
              <a:rPr lang="en" sz="1900" dirty="0">
                <a:solidFill>
                  <a:schemeClr val="dk1"/>
                </a:solidFill>
                <a:latin typeface="Paytone One"/>
                <a:ea typeface="Paytone One"/>
                <a:cs typeface="Paytone One"/>
                <a:sym typeface="Paytone One"/>
              </a:rPr>
              <a:t>TABLET</a:t>
            </a:r>
            <a:endParaRPr sz="1900" dirty="0">
              <a:solidFill>
                <a:schemeClr val="dk1"/>
              </a:solidFill>
              <a:latin typeface="Paytone One"/>
              <a:ea typeface="Paytone One"/>
              <a:cs typeface="Paytone One"/>
              <a:sym typeface="Paytone One"/>
            </a:endParaRPr>
          </a:p>
        </p:txBody>
      </p:sp>
      <p:sp>
        <p:nvSpPr>
          <p:cNvPr id="5048" name="Google Shape;5048;p65"/>
          <p:cNvSpPr txBox="1"/>
          <p:nvPr/>
        </p:nvSpPr>
        <p:spPr>
          <a:xfrm flipH="1">
            <a:off x="734632" y="4186575"/>
            <a:ext cx="1495500" cy="4242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None/>
            </a:pPr>
            <a:r>
              <a:rPr lang="en" sz="1900" dirty="0">
                <a:solidFill>
                  <a:schemeClr val="dk1"/>
                </a:solidFill>
                <a:latin typeface="Paytone One"/>
                <a:ea typeface="Paytone One"/>
                <a:cs typeface="Paytone One"/>
                <a:sym typeface="Paytone One"/>
              </a:rPr>
              <a:t>PC</a:t>
            </a:r>
            <a:endParaRPr sz="1900" dirty="0">
              <a:solidFill>
                <a:schemeClr val="dk1"/>
              </a:solidFill>
              <a:latin typeface="Paytone One"/>
              <a:ea typeface="Paytone One"/>
              <a:cs typeface="Paytone One"/>
              <a:sym typeface="Paytone One"/>
            </a:endParaRPr>
          </a:p>
        </p:txBody>
      </p:sp>
      <p:sp>
        <p:nvSpPr>
          <p:cNvPr id="5049" name="Google Shape;5049;p65"/>
          <p:cNvSpPr txBox="1"/>
          <p:nvPr/>
        </p:nvSpPr>
        <p:spPr>
          <a:xfrm flipH="1">
            <a:off x="5066813" y="3324081"/>
            <a:ext cx="962700" cy="4242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 sz="1900">
                <a:solidFill>
                  <a:schemeClr val="dk1"/>
                </a:solidFill>
                <a:latin typeface="Paytone One"/>
                <a:ea typeface="Paytone One"/>
                <a:cs typeface="Paytone One"/>
                <a:sym typeface="Paytone One"/>
              </a:rPr>
              <a:t>18-29</a:t>
            </a:r>
            <a:endParaRPr sz="1900">
              <a:solidFill>
                <a:schemeClr val="dk1"/>
              </a:solidFill>
              <a:latin typeface="Paytone One"/>
              <a:ea typeface="Paytone One"/>
              <a:cs typeface="Paytone One"/>
              <a:sym typeface="Paytone One"/>
            </a:endParaRPr>
          </a:p>
        </p:txBody>
      </p:sp>
      <p:grpSp>
        <p:nvGrpSpPr>
          <p:cNvPr id="5050" name="Google Shape;5050;p65"/>
          <p:cNvGrpSpPr/>
          <p:nvPr/>
        </p:nvGrpSpPr>
        <p:grpSpPr>
          <a:xfrm>
            <a:off x="6043513" y="3451832"/>
            <a:ext cx="1531961" cy="168674"/>
            <a:chOff x="6029478" y="3760301"/>
            <a:chExt cx="1531961" cy="168674"/>
          </a:xfrm>
        </p:grpSpPr>
        <p:sp>
          <p:nvSpPr>
            <p:cNvPr id="5051" name="Google Shape;5051;p65"/>
            <p:cNvSpPr/>
            <p:nvPr/>
          </p:nvSpPr>
          <p:spPr>
            <a:xfrm rot="10800000">
              <a:off x="6029509" y="3760310"/>
              <a:ext cx="1531930" cy="168656"/>
            </a:xfrm>
            <a:custGeom>
              <a:avLst/>
              <a:gdLst/>
              <a:ahLst/>
              <a:cxnLst/>
              <a:rect l="l" t="t" r="r" b="b"/>
              <a:pathLst>
                <a:path w="31471" h="7247" extrusionOk="0">
                  <a:moveTo>
                    <a:pt x="1" y="0"/>
                  </a:moveTo>
                  <a:lnTo>
                    <a:pt x="1" y="7246"/>
                  </a:lnTo>
                  <a:lnTo>
                    <a:pt x="31471" y="7246"/>
                  </a:lnTo>
                  <a:lnTo>
                    <a:pt x="31471" y="0"/>
                  </a:lnTo>
                  <a:close/>
                </a:path>
              </a:pathLst>
            </a:custGeom>
            <a:solidFill>
              <a:schemeClr val="accent1"/>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052" name="Google Shape;5052;p65"/>
            <p:cNvSpPr/>
            <p:nvPr/>
          </p:nvSpPr>
          <p:spPr>
            <a:xfrm rot="10800000">
              <a:off x="6029478" y="3760301"/>
              <a:ext cx="915649" cy="168674"/>
            </a:xfrm>
            <a:custGeom>
              <a:avLst/>
              <a:gdLst/>
              <a:ahLst/>
              <a:cxnLst/>
              <a:rect l="l" t="t" r="r" b="b"/>
              <a:pathLst>
                <a:path w="31471" h="7247" extrusionOk="0">
                  <a:moveTo>
                    <a:pt x="1" y="0"/>
                  </a:moveTo>
                  <a:lnTo>
                    <a:pt x="1" y="7246"/>
                  </a:lnTo>
                  <a:lnTo>
                    <a:pt x="31471" y="7246"/>
                  </a:lnTo>
                  <a:lnTo>
                    <a:pt x="31471" y="0"/>
                  </a:lnTo>
                  <a:close/>
                </a:path>
              </a:pathLst>
            </a:custGeom>
            <a:solidFill>
              <a:schemeClr val="dk2"/>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grpSp>
      <p:sp>
        <p:nvSpPr>
          <p:cNvPr id="5053" name="Google Shape;5053;p65"/>
          <p:cNvSpPr txBox="1"/>
          <p:nvPr/>
        </p:nvSpPr>
        <p:spPr>
          <a:xfrm flipH="1">
            <a:off x="7561238" y="3324068"/>
            <a:ext cx="879600" cy="4242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 sz="1900">
                <a:solidFill>
                  <a:schemeClr val="accent1"/>
                </a:solidFill>
                <a:latin typeface="Paytone One"/>
                <a:ea typeface="Paytone One"/>
                <a:cs typeface="Paytone One"/>
                <a:sym typeface="Paytone One"/>
              </a:rPr>
              <a:t>55%</a:t>
            </a:r>
            <a:endParaRPr sz="1900">
              <a:solidFill>
                <a:schemeClr val="accent1"/>
              </a:solidFill>
              <a:latin typeface="Paytone One"/>
              <a:ea typeface="Paytone One"/>
              <a:cs typeface="Paytone One"/>
              <a:sym typeface="Paytone One"/>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077"/>
        <p:cNvGrpSpPr/>
        <p:nvPr/>
      </p:nvGrpSpPr>
      <p:grpSpPr>
        <a:xfrm>
          <a:off x="0" y="0"/>
          <a:ext cx="0" cy="0"/>
          <a:chOff x="0" y="0"/>
          <a:chExt cx="0" cy="0"/>
        </a:xfrm>
      </p:grpSpPr>
      <p:sp>
        <p:nvSpPr>
          <p:cNvPr id="5078" name="Google Shape;5078;p67"/>
          <p:cNvSpPr/>
          <p:nvPr/>
        </p:nvSpPr>
        <p:spPr>
          <a:xfrm rot="10800000">
            <a:off x="1811257" y="2010437"/>
            <a:ext cx="5452744" cy="252649"/>
          </a:xfrm>
          <a:custGeom>
            <a:avLst/>
            <a:gdLst/>
            <a:ahLst/>
            <a:cxnLst/>
            <a:rect l="l" t="t" r="r" b="b"/>
            <a:pathLst>
              <a:path w="31471" h="7247" extrusionOk="0">
                <a:moveTo>
                  <a:pt x="1" y="0"/>
                </a:moveTo>
                <a:lnTo>
                  <a:pt x="1" y="7246"/>
                </a:lnTo>
                <a:lnTo>
                  <a:pt x="31471" y="7246"/>
                </a:lnTo>
                <a:lnTo>
                  <a:pt x="3147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9" name="Google Shape;5079;p67"/>
          <p:cNvSpPr/>
          <p:nvPr/>
        </p:nvSpPr>
        <p:spPr>
          <a:xfrm rot="10800000">
            <a:off x="712615" y="544677"/>
            <a:ext cx="4310975" cy="461398"/>
          </a:xfrm>
          <a:custGeom>
            <a:avLst/>
            <a:gdLst/>
            <a:ahLst/>
            <a:cxnLst/>
            <a:rect l="l" t="t" r="r" b="b"/>
            <a:pathLst>
              <a:path w="31471" h="7247" extrusionOk="0">
                <a:moveTo>
                  <a:pt x="1" y="0"/>
                </a:moveTo>
                <a:lnTo>
                  <a:pt x="1" y="7246"/>
                </a:lnTo>
                <a:lnTo>
                  <a:pt x="31471" y="7246"/>
                </a:lnTo>
                <a:lnTo>
                  <a:pt x="3147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0" name="Google Shape;5080;p67"/>
          <p:cNvSpPr txBox="1">
            <a:spLocks noGrp="1"/>
          </p:cNvSpPr>
          <p:nvPr>
            <p:ph type="title"/>
          </p:nvPr>
        </p:nvSpPr>
        <p:spPr>
          <a:xfrm>
            <a:off x="737193" y="545132"/>
            <a:ext cx="7717500" cy="4707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dirty="0"/>
              <a:t>MODELO DE NEGOCIO</a:t>
            </a:r>
            <a:endParaRPr dirty="0"/>
          </a:p>
        </p:txBody>
      </p:sp>
      <p:sp>
        <p:nvSpPr>
          <p:cNvPr id="5081" name="Google Shape;5081;p67"/>
          <p:cNvSpPr/>
          <p:nvPr/>
        </p:nvSpPr>
        <p:spPr>
          <a:xfrm>
            <a:off x="5023591" y="1662390"/>
            <a:ext cx="1026827" cy="976794"/>
          </a:xfrm>
          <a:custGeom>
            <a:avLst/>
            <a:gdLst/>
            <a:ahLst/>
            <a:cxnLst/>
            <a:rect l="l" t="t" r="r" b="b"/>
            <a:pathLst>
              <a:path w="11021" h="10484" extrusionOk="0">
                <a:moveTo>
                  <a:pt x="3809" y="1"/>
                </a:moveTo>
                <a:lnTo>
                  <a:pt x="3499" y="2474"/>
                </a:lnTo>
                <a:lnTo>
                  <a:pt x="1054" y="1998"/>
                </a:lnTo>
                <a:lnTo>
                  <a:pt x="2252" y="4182"/>
                </a:lnTo>
                <a:lnTo>
                  <a:pt x="0" y="5242"/>
                </a:lnTo>
                <a:lnTo>
                  <a:pt x="2252" y="6296"/>
                </a:lnTo>
                <a:lnTo>
                  <a:pt x="1047" y="8480"/>
                </a:lnTo>
                <a:lnTo>
                  <a:pt x="3499" y="8011"/>
                </a:lnTo>
                <a:lnTo>
                  <a:pt x="3809" y="10484"/>
                </a:lnTo>
                <a:lnTo>
                  <a:pt x="5510" y="8659"/>
                </a:lnTo>
                <a:lnTo>
                  <a:pt x="7211" y="10484"/>
                </a:lnTo>
                <a:lnTo>
                  <a:pt x="7521" y="8011"/>
                </a:lnTo>
                <a:lnTo>
                  <a:pt x="9967" y="8480"/>
                </a:lnTo>
                <a:lnTo>
                  <a:pt x="8768" y="6296"/>
                </a:lnTo>
                <a:lnTo>
                  <a:pt x="11020" y="5242"/>
                </a:lnTo>
                <a:lnTo>
                  <a:pt x="8768" y="4182"/>
                </a:lnTo>
                <a:lnTo>
                  <a:pt x="9967" y="1998"/>
                </a:lnTo>
                <a:lnTo>
                  <a:pt x="7521" y="2474"/>
                </a:lnTo>
                <a:lnTo>
                  <a:pt x="7211" y="1"/>
                </a:lnTo>
                <a:lnTo>
                  <a:pt x="5510" y="1819"/>
                </a:lnTo>
                <a:lnTo>
                  <a:pt x="3809" y="1"/>
                </a:lnTo>
                <a:close/>
              </a:path>
            </a:pathLst>
          </a:cu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082" name="Google Shape;5082;p67"/>
          <p:cNvSpPr txBox="1"/>
          <p:nvPr/>
        </p:nvSpPr>
        <p:spPr>
          <a:xfrm>
            <a:off x="4588855" y="2836595"/>
            <a:ext cx="1896300" cy="359400"/>
          </a:xfrm>
          <a:prstGeom prst="rect">
            <a:avLst/>
          </a:prstGeom>
          <a:noFill/>
          <a:ln>
            <a:noFill/>
          </a:ln>
        </p:spPr>
        <p:txBody>
          <a:bodyPr spcFirstLastPara="1" wrap="square" lIns="91425" tIns="91425" rIns="91425" bIns="91425" anchor="ctr" anchorCtr="0">
            <a:noAutofit/>
          </a:bodyPr>
          <a:lstStyle/>
          <a:p>
            <a:pPr algn="ctr"/>
            <a:r>
              <a:rPr lang="es-ES" sz="2000" dirty="0">
                <a:solidFill>
                  <a:schemeClr val="dk1"/>
                </a:solidFill>
                <a:latin typeface="Paytone One"/>
                <a:ea typeface="Paytone One"/>
                <a:cs typeface="Paytone One"/>
                <a:sym typeface="Paytone One"/>
              </a:rPr>
              <a:t>BONO “</a:t>
            </a:r>
            <a:r>
              <a:rPr lang="es-ES" sz="1900" dirty="0">
                <a:solidFill>
                  <a:schemeClr val="dk1"/>
                </a:solidFill>
                <a:latin typeface="Paytone One"/>
                <a:ea typeface="Paytone One"/>
                <a:cs typeface="Paytone One"/>
                <a:sym typeface="Paytone One"/>
              </a:rPr>
              <a:t>PREMIUM</a:t>
            </a:r>
            <a:r>
              <a:rPr lang="es-ES" sz="2000" dirty="0">
                <a:solidFill>
                  <a:schemeClr val="dk1"/>
                </a:solidFill>
                <a:latin typeface="Paytone One"/>
                <a:ea typeface="Paytone One"/>
                <a:cs typeface="Paytone One"/>
                <a:sym typeface="Paytone One"/>
              </a:rPr>
              <a:t>”</a:t>
            </a:r>
          </a:p>
          <a:p>
            <a:pPr marL="0" lvl="0" indent="0" algn="ctr" rtl="0">
              <a:spcBef>
                <a:spcPts val="0"/>
              </a:spcBef>
              <a:spcAft>
                <a:spcPts val="0"/>
              </a:spcAft>
              <a:buNone/>
            </a:pPr>
            <a:endParaRPr lang="es-ES" dirty="0">
              <a:solidFill>
                <a:schemeClr val="dk1"/>
              </a:solidFill>
              <a:latin typeface="Paytone One"/>
              <a:ea typeface="Paytone One"/>
              <a:cs typeface="Paytone One"/>
              <a:sym typeface="Paytone One"/>
            </a:endParaRPr>
          </a:p>
        </p:txBody>
      </p:sp>
      <p:sp>
        <p:nvSpPr>
          <p:cNvPr id="5083" name="Google Shape;5083;p67"/>
          <p:cNvSpPr txBox="1"/>
          <p:nvPr/>
        </p:nvSpPr>
        <p:spPr>
          <a:xfrm>
            <a:off x="4588855" y="3385044"/>
            <a:ext cx="1896300" cy="976800"/>
          </a:xfrm>
          <a:prstGeom prst="rect">
            <a:avLst/>
          </a:prstGeom>
          <a:noFill/>
          <a:ln>
            <a:noFill/>
          </a:ln>
        </p:spPr>
        <p:txBody>
          <a:bodyPr spcFirstLastPara="1" wrap="square" lIns="91425" tIns="0" rIns="91425" bIns="91425" anchor="t" anchorCtr="0">
            <a:noAutofit/>
          </a:bodyPr>
          <a:lstStyle/>
          <a:p>
            <a:pPr marL="0" lvl="0" indent="0" algn="ctr" rtl="0">
              <a:spcBef>
                <a:spcPts val="0"/>
              </a:spcBef>
              <a:spcAft>
                <a:spcPts val="0"/>
              </a:spcAft>
              <a:buNone/>
            </a:pPr>
            <a:r>
              <a:rPr lang="es-ES" dirty="0">
                <a:solidFill>
                  <a:schemeClr val="accent1"/>
                </a:solidFill>
                <a:latin typeface="Asap"/>
                <a:ea typeface="Asap"/>
                <a:cs typeface="Asap"/>
                <a:sym typeface="Asap"/>
              </a:rPr>
              <a:t>¡Haz que tu negocio brille!</a:t>
            </a:r>
          </a:p>
        </p:txBody>
      </p:sp>
      <p:sp>
        <p:nvSpPr>
          <p:cNvPr id="5091" name="Google Shape;5091;p67"/>
          <p:cNvSpPr/>
          <p:nvPr/>
        </p:nvSpPr>
        <p:spPr>
          <a:xfrm>
            <a:off x="1163689" y="1662390"/>
            <a:ext cx="1026827" cy="976794"/>
          </a:xfrm>
          <a:custGeom>
            <a:avLst/>
            <a:gdLst/>
            <a:ahLst/>
            <a:cxnLst/>
            <a:rect l="l" t="t" r="r" b="b"/>
            <a:pathLst>
              <a:path w="11021" h="10484" extrusionOk="0">
                <a:moveTo>
                  <a:pt x="3809" y="1"/>
                </a:moveTo>
                <a:lnTo>
                  <a:pt x="3499" y="2474"/>
                </a:lnTo>
                <a:lnTo>
                  <a:pt x="1054" y="1998"/>
                </a:lnTo>
                <a:lnTo>
                  <a:pt x="2252" y="4182"/>
                </a:lnTo>
                <a:lnTo>
                  <a:pt x="0" y="5242"/>
                </a:lnTo>
                <a:lnTo>
                  <a:pt x="2252" y="6296"/>
                </a:lnTo>
                <a:lnTo>
                  <a:pt x="1047" y="8480"/>
                </a:lnTo>
                <a:lnTo>
                  <a:pt x="3499" y="8011"/>
                </a:lnTo>
                <a:lnTo>
                  <a:pt x="3809" y="10484"/>
                </a:lnTo>
                <a:lnTo>
                  <a:pt x="5510" y="8659"/>
                </a:lnTo>
                <a:lnTo>
                  <a:pt x="7211" y="10484"/>
                </a:lnTo>
                <a:lnTo>
                  <a:pt x="7521" y="8011"/>
                </a:lnTo>
                <a:lnTo>
                  <a:pt x="9967" y="8480"/>
                </a:lnTo>
                <a:lnTo>
                  <a:pt x="8768" y="6296"/>
                </a:lnTo>
                <a:lnTo>
                  <a:pt x="11020" y="5242"/>
                </a:lnTo>
                <a:lnTo>
                  <a:pt x="8768" y="4182"/>
                </a:lnTo>
                <a:lnTo>
                  <a:pt x="9967" y="1998"/>
                </a:lnTo>
                <a:lnTo>
                  <a:pt x="7521" y="2474"/>
                </a:lnTo>
                <a:lnTo>
                  <a:pt x="7211" y="1"/>
                </a:lnTo>
                <a:lnTo>
                  <a:pt x="5510" y="1819"/>
                </a:lnTo>
                <a:lnTo>
                  <a:pt x="3809" y="1"/>
                </a:lnTo>
                <a:close/>
              </a:path>
            </a:pathLst>
          </a:cu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092" name="Google Shape;5092;p67"/>
          <p:cNvSpPr txBox="1"/>
          <p:nvPr/>
        </p:nvSpPr>
        <p:spPr>
          <a:xfrm>
            <a:off x="728952" y="2730275"/>
            <a:ext cx="1896300" cy="359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900" dirty="0">
                <a:solidFill>
                  <a:schemeClr val="dk1"/>
                </a:solidFill>
                <a:latin typeface="Paytone One"/>
                <a:ea typeface="Paytone One"/>
                <a:cs typeface="Paytone One"/>
                <a:sym typeface="Paytone One"/>
              </a:rPr>
              <a:t>MARKETING</a:t>
            </a:r>
            <a:endParaRPr sz="1900" dirty="0">
              <a:solidFill>
                <a:schemeClr val="dk1"/>
              </a:solidFill>
              <a:latin typeface="Paytone One"/>
              <a:ea typeface="Paytone One"/>
              <a:cs typeface="Paytone One"/>
              <a:sym typeface="Paytone One"/>
            </a:endParaRPr>
          </a:p>
        </p:txBody>
      </p:sp>
      <p:sp>
        <p:nvSpPr>
          <p:cNvPr id="5093" name="Google Shape;5093;p67"/>
          <p:cNvSpPr txBox="1"/>
          <p:nvPr/>
        </p:nvSpPr>
        <p:spPr>
          <a:xfrm>
            <a:off x="728952" y="3151130"/>
            <a:ext cx="1896300" cy="976800"/>
          </a:xfrm>
          <a:prstGeom prst="rect">
            <a:avLst/>
          </a:prstGeom>
          <a:noFill/>
          <a:ln>
            <a:noFill/>
          </a:ln>
        </p:spPr>
        <p:txBody>
          <a:bodyPr spcFirstLastPara="1" wrap="square" lIns="91425" tIns="0" rIns="91425" bIns="91425" anchor="t" anchorCtr="0">
            <a:noAutofit/>
          </a:bodyPr>
          <a:lstStyle/>
          <a:p>
            <a:pPr marL="0" lvl="0" indent="0" algn="ctr" rtl="0">
              <a:spcBef>
                <a:spcPts val="0"/>
              </a:spcBef>
              <a:spcAft>
                <a:spcPts val="0"/>
              </a:spcAft>
              <a:buNone/>
            </a:pPr>
            <a:r>
              <a:rPr lang="en" dirty="0">
                <a:solidFill>
                  <a:schemeClr val="accent1"/>
                </a:solidFill>
                <a:latin typeface="Asap"/>
                <a:ea typeface="Asap"/>
                <a:cs typeface="Asap"/>
                <a:sym typeface="Asap"/>
              </a:rPr>
              <a:t>Asistencia a ferias comerciales para promocionar la app</a:t>
            </a:r>
            <a:endParaRPr dirty="0">
              <a:solidFill>
                <a:schemeClr val="accent1"/>
              </a:solidFill>
              <a:latin typeface="Asap"/>
              <a:ea typeface="Asap"/>
              <a:cs typeface="Asap"/>
              <a:sym typeface="Asap"/>
            </a:endParaRPr>
          </a:p>
        </p:txBody>
      </p:sp>
      <p:grpSp>
        <p:nvGrpSpPr>
          <p:cNvPr id="5094" name="Google Shape;5094;p67"/>
          <p:cNvGrpSpPr/>
          <p:nvPr/>
        </p:nvGrpSpPr>
        <p:grpSpPr>
          <a:xfrm>
            <a:off x="1470700" y="1964472"/>
            <a:ext cx="400967" cy="374830"/>
            <a:chOff x="5613802" y="2162490"/>
            <a:chExt cx="400967" cy="374830"/>
          </a:xfrm>
        </p:grpSpPr>
        <p:sp>
          <p:nvSpPr>
            <p:cNvPr id="5095" name="Google Shape;5095;p67"/>
            <p:cNvSpPr/>
            <p:nvPr/>
          </p:nvSpPr>
          <p:spPr>
            <a:xfrm>
              <a:off x="5889968" y="2424648"/>
              <a:ext cx="124801" cy="112672"/>
            </a:xfrm>
            <a:custGeom>
              <a:avLst/>
              <a:gdLst/>
              <a:ahLst/>
              <a:cxnLst/>
              <a:rect l="l" t="t" r="r" b="b"/>
              <a:pathLst>
                <a:path w="3519" h="3177" extrusionOk="0">
                  <a:moveTo>
                    <a:pt x="1525" y="0"/>
                  </a:moveTo>
                  <a:lnTo>
                    <a:pt x="0" y="1548"/>
                  </a:lnTo>
                  <a:lnTo>
                    <a:pt x="1525" y="2929"/>
                  </a:lnTo>
                  <a:cubicBezTo>
                    <a:pt x="1729" y="3102"/>
                    <a:pt x="1949" y="3176"/>
                    <a:pt x="2159" y="3176"/>
                  </a:cubicBezTo>
                  <a:cubicBezTo>
                    <a:pt x="2901" y="3176"/>
                    <a:pt x="3519" y="2253"/>
                    <a:pt x="2906" y="1548"/>
                  </a:cubicBezTo>
                  <a:lnTo>
                    <a:pt x="1525" y="0"/>
                  </a:ln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096" name="Google Shape;5096;p67"/>
            <p:cNvSpPr/>
            <p:nvPr/>
          </p:nvSpPr>
          <p:spPr>
            <a:xfrm>
              <a:off x="5613802" y="2162490"/>
              <a:ext cx="326101" cy="308546"/>
            </a:xfrm>
            <a:custGeom>
              <a:avLst/>
              <a:gdLst/>
              <a:ahLst/>
              <a:cxnLst/>
              <a:rect l="l" t="t" r="r" b="b"/>
              <a:pathLst>
                <a:path w="9195" h="8700" extrusionOk="0">
                  <a:moveTo>
                    <a:pt x="5854" y="1698"/>
                  </a:moveTo>
                  <a:cubicBezTo>
                    <a:pt x="5928" y="1698"/>
                    <a:pt x="6004" y="1727"/>
                    <a:pt x="6073" y="1796"/>
                  </a:cubicBezTo>
                  <a:cubicBezTo>
                    <a:pt x="6168" y="1891"/>
                    <a:pt x="6263" y="1962"/>
                    <a:pt x="6359" y="2058"/>
                  </a:cubicBezTo>
                  <a:cubicBezTo>
                    <a:pt x="7454" y="3153"/>
                    <a:pt x="7454" y="4892"/>
                    <a:pt x="6382" y="5987"/>
                  </a:cubicBezTo>
                  <a:cubicBezTo>
                    <a:pt x="5838" y="6520"/>
                    <a:pt x="5134" y="6788"/>
                    <a:pt x="4432" y="6788"/>
                  </a:cubicBezTo>
                  <a:cubicBezTo>
                    <a:pt x="3723" y="6788"/>
                    <a:pt x="3016" y="6514"/>
                    <a:pt x="2477" y="5963"/>
                  </a:cubicBezTo>
                  <a:cubicBezTo>
                    <a:pt x="1381" y="4892"/>
                    <a:pt x="1381" y="3153"/>
                    <a:pt x="2453" y="2058"/>
                  </a:cubicBezTo>
                  <a:cubicBezTo>
                    <a:pt x="2513" y="1998"/>
                    <a:pt x="2590" y="1968"/>
                    <a:pt x="2667" y="1968"/>
                  </a:cubicBezTo>
                  <a:cubicBezTo>
                    <a:pt x="2745" y="1968"/>
                    <a:pt x="2822" y="1998"/>
                    <a:pt x="2882" y="2058"/>
                  </a:cubicBezTo>
                  <a:lnTo>
                    <a:pt x="4191" y="3367"/>
                  </a:lnTo>
                  <a:cubicBezTo>
                    <a:pt x="4391" y="3567"/>
                    <a:pt x="4619" y="3651"/>
                    <a:pt x="4839" y="3651"/>
                  </a:cubicBezTo>
                  <a:cubicBezTo>
                    <a:pt x="5487" y="3651"/>
                    <a:pt x="6065" y="2918"/>
                    <a:pt x="5620" y="2224"/>
                  </a:cubicBezTo>
                  <a:cubicBezTo>
                    <a:pt x="5421" y="1989"/>
                    <a:pt x="5621" y="1698"/>
                    <a:pt x="5854" y="1698"/>
                  </a:cubicBezTo>
                  <a:close/>
                  <a:moveTo>
                    <a:pt x="4370" y="0"/>
                  </a:moveTo>
                  <a:cubicBezTo>
                    <a:pt x="3423" y="0"/>
                    <a:pt x="2450" y="349"/>
                    <a:pt x="1620" y="1153"/>
                  </a:cubicBezTo>
                  <a:cubicBezTo>
                    <a:pt x="24" y="2701"/>
                    <a:pt x="0" y="5273"/>
                    <a:pt x="1572" y="6868"/>
                  </a:cubicBezTo>
                  <a:cubicBezTo>
                    <a:pt x="2346" y="7626"/>
                    <a:pt x="3371" y="8038"/>
                    <a:pt x="4418" y="8038"/>
                  </a:cubicBezTo>
                  <a:cubicBezTo>
                    <a:pt x="4852" y="8038"/>
                    <a:pt x="5290" y="7967"/>
                    <a:pt x="5716" y="7821"/>
                  </a:cubicBezTo>
                  <a:lnTo>
                    <a:pt x="6859" y="8630"/>
                  </a:lnTo>
                  <a:cubicBezTo>
                    <a:pt x="6915" y="8675"/>
                    <a:pt x="6982" y="8699"/>
                    <a:pt x="7047" y="8699"/>
                  </a:cubicBezTo>
                  <a:cubicBezTo>
                    <a:pt x="7119" y="8699"/>
                    <a:pt x="7189" y="8669"/>
                    <a:pt x="7240" y="8607"/>
                  </a:cubicBezTo>
                  <a:lnTo>
                    <a:pt x="8978" y="6868"/>
                  </a:lnTo>
                  <a:cubicBezTo>
                    <a:pt x="9097" y="6749"/>
                    <a:pt x="9121" y="6582"/>
                    <a:pt x="9026" y="6463"/>
                  </a:cubicBezTo>
                  <a:lnTo>
                    <a:pt x="8192" y="5320"/>
                  </a:lnTo>
                  <a:cubicBezTo>
                    <a:pt x="9194" y="2435"/>
                    <a:pt x="6874" y="0"/>
                    <a:pt x="43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097" name="Google Shape;5097;p67"/>
            <p:cNvSpPr/>
            <p:nvPr/>
          </p:nvSpPr>
          <p:spPr>
            <a:xfrm>
              <a:off x="5686434" y="2259948"/>
              <a:ext cx="167253" cy="121219"/>
            </a:xfrm>
            <a:custGeom>
              <a:avLst/>
              <a:gdLst/>
              <a:ahLst/>
              <a:cxnLst/>
              <a:rect l="l" t="t" r="r" b="b"/>
              <a:pathLst>
                <a:path w="4716" h="3418" extrusionOk="0">
                  <a:moveTo>
                    <a:pt x="643" y="0"/>
                  </a:moveTo>
                  <a:lnTo>
                    <a:pt x="643" y="0"/>
                  </a:lnTo>
                  <a:cubicBezTo>
                    <a:pt x="0" y="858"/>
                    <a:pt x="72" y="2048"/>
                    <a:pt x="834" y="2810"/>
                  </a:cubicBezTo>
                  <a:cubicBezTo>
                    <a:pt x="1262" y="3215"/>
                    <a:pt x="1810" y="3418"/>
                    <a:pt x="2358" y="3418"/>
                  </a:cubicBezTo>
                  <a:cubicBezTo>
                    <a:pt x="2906" y="3418"/>
                    <a:pt x="3453" y="3215"/>
                    <a:pt x="3882" y="2810"/>
                  </a:cubicBezTo>
                  <a:cubicBezTo>
                    <a:pt x="4549" y="2144"/>
                    <a:pt x="4715" y="1143"/>
                    <a:pt x="4287" y="334"/>
                  </a:cubicBezTo>
                  <a:lnTo>
                    <a:pt x="4287" y="334"/>
                  </a:lnTo>
                  <a:cubicBezTo>
                    <a:pt x="4239" y="596"/>
                    <a:pt x="4096" y="858"/>
                    <a:pt x="3882" y="1072"/>
                  </a:cubicBezTo>
                  <a:cubicBezTo>
                    <a:pt x="3584" y="1370"/>
                    <a:pt x="3191" y="1518"/>
                    <a:pt x="2798" y="1518"/>
                  </a:cubicBezTo>
                  <a:cubicBezTo>
                    <a:pt x="2405" y="1518"/>
                    <a:pt x="2013" y="1370"/>
                    <a:pt x="1715" y="1072"/>
                  </a:cubicBezTo>
                  <a:lnTo>
                    <a:pt x="643" y="0"/>
                  </a:ln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sp>
        <p:nvSpPr>
          <p:cNvPr id="5098" name="Google Shape;5098;p67"/>
          <p:cNvSpPr/>
          <p:nvPr/>
        </p:nvSpPr>
        <p:spPr>
          <a:xfrm>
            <a:off x="6953542" y="1662390"/>
            <a:ext cx="1026827" cy="976794"/>
          </a:xfrm>
          <a:custGeom>
            <a:avLst/>
            <a:gdLst/>
            <a:ahLst/>
            <a:cxnLst/>
            <a:rect l="l" t="t" r="r" b="b"/>
            <a:pathLst>
              <a:path w="11021" h="10484" extrusionOk="0">
                <a:moveTo>
                  <a:pt x="3809" y="1"/>
                </a:moveTo>
                <a:lnTo>
                  <a:pt x="3499" y="2474"/>
                </a:lnTo>
                <a:lnTo>
                  <a:pt x="1054" y="1998"/>
                </a:lnTo>
                <a:lnTo>
                  <a:pt x="2252" y="4182"/>
                </a:lnTo>
                <a:lnTo>
                  <a:pt x="0" y="5242"/>
                </a:lnTo>
                <a:lnTo>
                  <a:pt x="2252" y="6296"/>
                </a:lnTo>
                <a:lnTo>
                  <a:pt x="1047" y="8480"/>
                </a:lnTo>
                <a:lnTo>
                  <a:pt x="3499" y="8011"/>
                </a:lnTo>
                <a:lnTo>
                  <a:pt x="3809" y="10484"/>
                </a:lnTo>
                <a:lnTo>
                  <a:pt x="5510" y="8659"/>
                </a:lnTo>
                <a:lnTo>
                  <a:pt x="7211" y="10484"/>
                </a:lnTo>
                <a:lnTo>
                  <a:pt x="7521" y="8011"/>
                </a:lnTo>
                <a:lnTo>
                  <a:pt x="9967" y="8480"/>
                </a:lnTo>
                <a:lnTo>
                  <a:pt x="8768" y="6296"/>
                </a:lnTo>
                <a:lnTo>
                  <a:pt x="11020" y="5242"/>
                </a:lnTo>
                <a:lnTo>
                  <a:pt x="8768" y="4182"/>
                </a:lnTo>
                <a:lnTo>
                  <a:pt x="9967" y="1998"/>
                </a:lnTo>
                <a:lnTo>
                  <a:pt x="7521" y="2474"/>
                </a:lnTo>
                <a:lnTo>
                  <a:pt x="7211" y="1"/>
                </a:lnTo>
                <a:lnTo>
                  <a:pt x="5510" y="1819"/>
                </a:lnTo>
                <a:lnTo>
                  <a:pt x="3809" y="1"/>
                </a:lnTo>
                <a:close/>
              </a:path>
            </a:pathLst>
          </a:cu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099" name="Google Shape;5099;p67"/>
          <p:cNvSpPr txBox="1"/>
          <p:nvPr/>
        </p:nvSpPr>
        <p:spPr>
          <a:xfrm>
            <a:off x="6518806" y="2730275"/>
            <a:ext cx="1896300" cy="359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900" dirty="0">
                <a:solidFill>
                  <a:schemeClr val="dk1"/>
                </a:solidFill>
                <a:latin typeface="Paytone One"/>
                <a:ea typeface="Paytone One"/>
                <a:cs typeface="Paytone One"/>
                <a:sym typeface="Paytone One"/>
              </a:rPr>
              <a:t>RRSS</a:t>
            </a:r>
            <a:endParaRPr sz="1900" dirty="0">
              <a:solidFill>
                <a:schemeClr val="dk1"/>
              </a:solidFill>
              <a:latin typeface="Paytone One"/>
              <a:ea typeface="Paytone One"/>
              <a:cs typeface="Paytone One"/>
              <a:sym typeface="Paytone One"/>
            </a:endParaRPr>
          </a:p>
        </p:txBody>
      </p:sp>
      <p:sp>
        <p:nvSpPr>
          <p:cNvPr id="5100" name="Google Shape;5100;p67"/>
          <p:cNvSpPr txBox="1"/>
          <p:nvPr/>
        </p:nvSpPr>
        <p:spPr>
          <a:xfrm>
            <a:off x="6518806" y="3151130"/>
            <a:ext cx="1896300" cy="976800"/>
          </a:xfrm>
          <a:prstGeom prst="rect">
            <a:avLst/>
          </a:prstGeom>
          <a:noFill/>
          <a:ln>
            <a:noFill/>
          </a:ln>
        </p:spPr>
        <p:txBody>
          <a:bodyPr spcFirstLastPara="1" wrap="square" lIns="91425" tIns="0" rIns="91425" bIns="91425" anchor="t" anchorCtr="0">
            <a:noAutofit/>
          </a:bodyPr>
          <a:lstStyle/>
          <a:p>
            <a:pPr marL="0" lvl="0" indent="0" algn="ctr" rtl="0">
              <a:spcBef>
                <a:spcPts val="0"/>
              </a:spcBef>
              <a:spcAft>
                <a:spcPts val="0"/>
              </a:spcAft>
              <a:buNone/>
            </a:pPr>
            <a:r>
              <a:rPr lang="en" dirty="0">
                <a:solidFill>
                  <a:schemeClr val="accent1"/>
                </a:solidFill>
                <a:latin typeface="Asap"/>
                <a:ea typeface="Asap"/>
                <a:cs typeface="Asap"/>
                <a:sym typeface="Asap"/>
              </a:rPr>
              <a:t>Publicaciones diarias financiadas por negocios asociados</a:t>
            </a:r>
            <a:endParaRPr dirty="0">
              <a:solidFill>
                <a:schemeClr val="accent1"/>
              </a:solidFill>
              <a:latin typeface="Asap"/>
              <a:ea typeface="Asap"/>
              <a:cs typeface="Asap"/>
              <a:sym typeface="Asap"/>
            </a:endParaRPr>
          </a:p>
        </p:txBody>
      </p:sp>
      <p:sp>
        <p:nvSpPr>
          <p:cNvPr id="5109" name="Google Shape;5109;p67"/>
          <p:cNvSpPr/>
          <p:nvPr/>
        </p:nvSpPr>
        <p:spPr>
          <a:xfrm>
            <a:off x="3093640" y="1662390"/>
            <a:ext cx="1026827" cy="976794"/>
          </a:xfrm>
          <a:custGeom>
            <a:avLst/>
            <a:gdLst/>
            <a:ahLst/>
            <a:cxnLst/>
            <a:rect l="l" t="t" r="r" b="b"/>
            <a:pathLst>
              <a:path w="11021" h="10484" extrusionOk="0">
                <a:moveTo>
                  <a:pt x="3809" y="1"/>
                </a:moveTo>
                <a:lnTo>
                  <a:pt x="3499" y="2474"/>
                </a:lnTo>
                <a:lnTo>
                  <a:pt x="1054" y="1998"/>
                </a:lnTo>
                <a:lnTo>
                  <a:pt x="2252" y="4182"/>
                </a:lnTo>
                <a:lnTo>
                  <a:pt x="0" y="5242"/>
                </a:lnTo>
                <a:lnTo>
                  <a:pt x="2252" y="6296"/>
                </a:lnTo>
                <a:lnTo>
                  <a:pt x="1047" y="8480"/>
                </a:lnTo>
                <a:lnTo>
                  <a:pt x="3499" y="8011"/>
                </a:lnTo>
                <a:lnTo>
                  <a:pt x="3809" y="10484"/>
                </a:lnTo>
                <a:lnTo>
                  <a:pt x="5510" y="8659"/>
                </a:lnTo>
                <a:lnTo>
                  <a:pt x="7211" y="10484"/>
                </a:lnTo>
                <a:lnTo>
                  <a:pt x="7521" y="8011"/>
                </a:lnTo>
                <a:lnTo>
                  <a:pt x="9967" y="8480"/>
                </a:lnTo>
                <a:lnTo>
                  <a:pt x="8768" y="6296"/>
                </a:lnTo>
                <a:lnTo>
                  <a:pt x="11020" y="5242"/>
                </a:lnTo>
                <a:lnTo>
                  <a:pt x="8768" y="4182"/>
                </a:lnTo>
                <a:lnTo>
                  <a:pt x="9967" y="1998"/>
                </a:lnTo>
                <a:lnTo>
                  <a:pt x="7521" y="2474"/>
                </a:lnTo>
                <a:lnTo>
                  <a:pt x="7211" y="1"/>
                </a:lnTo>
                <a:lnTo>
                  <a:pt x="5510" y="1819"/>
                </a:lnTo>
                <a:lnTo>
                  <a:pt x="3809" y="1"/>
                </a:lnTo>
                <a:close/>
              </a:path>
            </a:pathLst>
          </a:cu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110" name="Google Shape;5110;p67"/>
          <p:cNvSpPr txBox="1"/>
          <p:nvPr/>
        </p:nvSpPr>
        <p:spPr>
          <a:xfrm>
            <a:off x="2658903" y="2730275"/>
            <a:ext cx="1896300" cy="359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ES" sz="1900" dirty="0">
                <a:solidFill>
                  <a:schemeClr val="dk1"/>
                </a:solidFill>
                <a:latin typeface="Paytone One"/>
                <a:ea typeface="Paytone One"/>
                <a:cs typeface="Paytone One"/>
                <a:sym typeface="Paytone One"/>
              </a:rPr>
              <a:t>PARTNERSHIP</a:t>
            </a:r>
          </a:p>
        </p:txBody>
      </p:sp>
      <p:sp>
        <p:nvSpPr>
          <p:cNvPr id="5111" name="Google Shape;5111;p67"/>
          <p:cNvSpPr txBox="1"/>
          <p:nvPr/>
        </p:nvSpPr>
        <p:spPr>
          <a:xfrm>
            <a:off x="2658903" y="3151128"/>
            <a:ext cx="1896300" cy="976800"/>
          </a:xfrm>
          <a:prstGeom prst="rect">
            <a:avLst/>
          </a:prstGeom>
          <a:noFill/>
          <a:ln>
            <a:noFill/>
          </a:ln>
        </p:spPr>
        <p:txBody>
          <a:bodyPr spcFirstLastPara="1" wrap="square" lIns="91425" tIns="0" rIns="91425" bIns="91425" anchor="t" anchorCtr="0">
            <a:noAutofit/>
          </a:bodyPr>
          <a:lstStyle/>
          <a:p>
            <a:pPr marL="0" lvl="0" indent="0" algn="ctr" rtl="0">
              <a:spcBef>
                <a:spcPts val="0"/>
              </a:spcBef>
              <a:spcAft>
                <a:spcPts val="0"/>
              </a:spcAft>
              <a:buNone/>
            </a:pPr>
            <a:r>
              <a:rPr lang="en" dirty="0">
                <a:solidFill>
                  <a:schemeClr val="accent1"/>
                </a:solidFill>
                <a:latin typeface="Asap"/>
                <a:ea typeface="Asap"/>
                <a:cs typeface="Asap"/>
                <a:sym typeface="Asap"/>
              </a:rPr>
              <a:t>Asociación con vendedores de productos complementarios</a:t>
            </a:r>
            <a:endParaRPr dirty="0">
              <a:solidFill>
                <a:schemeClr val="accent1"/>
              </a:solidFill>
              <a:latin typeface="Asap"/>
              <a:ea typeface="Asap"/>
              <a:cs typeface="Asap"/>
              <a:sym typeface="Asap"/>
            </a:endParaRPr>
          </a:p>
        </p:txBody>
      </p:sp>
      <p:grpSp>
        <p:nvGrpSpPr>
          <p:cNvPr id="5112" name="Google Shape;5112;p67"/>
          <p:cNvGrpSpPr/>
          <p:nvPr/>
        </p:nvGrpSpPr>
        <p:grpSpPr>
          <a:xfrm>
            <a:off x="3443613" y="1942905"/>
            <a:ext cx="326881" cy="375858"/>
            <a:chOff x="2369748" y="3338474"/>
            <a:chExt cx="326881" cy="375858"/>
          </a:xfrm>
        </p:grpSpPr>
        <p:sp>
          <p:nvSpPr>
            <p:cNvPr id="5113" name="Google Shape;5113;p67"/>
            <p:cNvSpPr/>
            <p:nvPr/>
          </p:nvSpPr>
          <p:spPr>
            <a:xfrm>
              <a:off x="2446600" y="3427988"/>
              <a:ext cx="174027" cy="131788"/>
            </a:xfrm>
            <a:custGeom>
              <a:avLst/>
              <a:gdLst/>
              <a:ahLst/>
              <a:cxnLst/>
              <a:rect l="l" t="t" r="r" b="b"/>
              <a:pathLst>
                <a:path w="4907" h="3716" extrusionOk="0">
                  <a:moveTo>
                    <a:pt x="1549" y="0"/>
                  </a:moveTo>
                  <a:cubicBezTo>
                    <a:pt x="1287" y="24"/>
                    <a:pt x="1049" y="143"/>
                    <a:pt x="882" y="334"/>
                  </a:cubicBezTo>
                  <a:lnTo>
                    <a:pt x="1" y="1429"/>
                  </a:lnTo>
                  <a:cubicBezTo>
                    <a:pt x="71" y="2724"/>
                    <a:pt x="1166" y="3716"/>
                    <a:pt x="2479" y="3716"/>
                  </a:cubicBezTo>
                  <a:cubicBezTo>
                    <a:pt x="2494" y="3716"/>
                    <a:pt x="2510" y="3716"/>
                    <a:pt x="2525" y="3716"/>
                  </a:cubicBezTo>
                  <a:cubicBezTo>
                    <a:pt x="3859" y="3668"/>
                    <a:pt x="4907" y="2596"/>
                    <a:pt x="4907" y="1263"/>
                  </a:cubicBezTo>
                  <a:lnTo>
                    <a:pt x="4907" y="810"/>
                  </a:lnTo>
                  <a:lnTo>
                    <a:pt x="4502" y="929"/>
                  </a:lnTo>
                  <a:cubicBezTo>
                    <a:pt x="4295" y="994"/>
                    <a:pt x="4085" y="1025"/>
                    <a:pt x="3878" y="1025"/>
                  </a:cubicBezTo>
                  <a:cubicBezTo>
                    <a:pt x="3319" y="1025"/>
                    <a:pt x="2775" y="798"/>
                    <a:pt x="2358" y="382"/>
                  </a:cubicBezTo>
                  <a:cubicBezTo>
                    <a:pt x="2168" y="143"/>
                    <a:pt x="1882" y="0"/>
                    <a:pt x="15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114" name="Google Shape;5114;p67"/>
            <p:cNvSpPr/>
            <p:nvPr/>
          </p:nvSpPr>
          <p:spPr>
            <a:xfrm>
              <a:off x="2444082" y="3338474"/>
              <a:ext cx="178247" cy="106430"/>
            </a:xfrm>
            <a:custGeom>
              <a:avLst/>
              <a:gdLst/>
              <a:ahLst/>
              <a:cxnLst/>
              <a:rect l="l" t="t" r="r" b="b"/>
              <a:pathLst>
                <a:path w="5026" h="3001" extrusionOk="0">
                  <a:moveTo>
                    <a:pt x="2501" y="0"/>
                  </a:moveTo>
                  <a:cubicBezTo>
                    <a:pt x="1120" y="0"/>
                    <a:pt x="0" y="1167"/>
                    <a:pt x="48" y="2548"/>
                  </a:cubicBezTo>
                  <a:lnTo>
                    <a:pt x="48" y="3001"/>
                  </a:lnTo>
                  <a:lnTo>
                    <a:pt x="477" y="2477"/>
                  </a:lnTo>
                  <a:cubicBezTo>
                    <a:pt x="762" y="2143"/>
                    <a:pt x="1167" y="1929"/>
                    <a:pt x="1596" y="1929"/>
                  </a:cubicBezTo>
                  <a:cubicBezTo>
                    <a:pt x="1624" y="1928"/>
                    <a:pt x="1652" y="1927"/>
                    <a:pt x="1679" y="1927"/>
                  </a:cubicBezTo>
                  <a:cubicBezTo>
                    <a:pt x="2146" y="1927"/>
                    <a:pt x="2567" y="2117"/>
                    <a:pt x="2882" y="2477"/>
                  </a:cubicBezTo>
                  <a:cubicBezTo>
                    <a:pt x="3158" y="2770"/>
                    <a:pt x="3547" y="2926"/>
                    <a:pt x="3949" y="2926"/>
                  </a:cubicBezTo>
                  <a:cubicBezTo>
                    <a:pt x="4101" y="2926"/>
                    <a:pt x="4255" y="2904"/>
                    <a:pt x="4406" y="2858"/>
                  </a:cubicBezTo>
                  <a:lnTo>
                    <a:pt x="4978" y="2691"/>
                  </a:lnTo>
                  <a:lnTo>
                    <a:pt x="4978" y="2548"/>
                  </a:lnTo>
                  <a:cubicBezTo>
                    <a:pt x="5025" y="1167"/>
                    <a:pt x="3906" y="0"/>
                    <a:pt x="25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115" name="Google Shape;5115;p67"/>
            <p:cNvSpPr/>
            <p:nvPr/>
          </p:nvSpPr>
          <p:spPr>
            <a:xfrm>
              <a:off x="2526006" y="3581693"/>
              <a:ext cx="15250" cy="12696"/>
            </a:xfrm>
            <a:custGeom>
              <a:avLst/>
              <a:gdLst/>
              <a:ahLst/>
              <a:cxnLst/>
              <a:rect l="l" t="t" r="r" b="b"/>
              <a:pathLst>
                <a:path w="430" h="358" extrusionOk="0">
                  <a:moveTo>
                    <a:pt x="429" y="1"/>
                  </a:moveTo>
                  <a:cubicBezTo>
                    <a:pt x="358" y="1"/>
                    <a:pt x="286" y="25"/>
                    <a:pt x="191" y="25"/>
                  </a:cubicBezTo>
                  <a:lnTo>
                    <a:pt x="0" y="25"/>
                  </a:lnTo>
                  <a:lnTo>
                    <a:pt x="215" y="358"/>
                  </a:lnTo>
                  <a:lnTo>
                    <a:pt x="429" y="1"/>
                  </a:ln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116" name="Google Shape;5116;p67"/>
            <p:cNvSpPr/>
            <p:nvPr/>
          </p:nvSpPr>
          <p:spPr>
            <a:xfrm>
              <a:off x="2548810" y="3562259"/>
              <a:ext cx="45643" cy="60007"/>
            </a:xfrm>
            <a:custGeom>
              <a:avLst/>
              <a:gdLst/>
              <a:ahLst/>
              <a:cxnLst/>
              <a:rect l="l" t="t" r="r" b="b"/>
              <a:pathLst>
                <a:path w="1287" h="1692" extrusionOk="0">
                  <a:moveTo>
                    <a:pt x="1286" y="1"/>
                  </a:moveTo>
                  <a:lnTo>
                    <a:pt x="1286" y="1"/>
                  </a:lnTo>
                  <a:cubicBezTo>
                    <a:pt x="1096" y="168"/>
                    <a:pt x="858" y="287"/>
                    <a:pt x="620" y="382"/>
                  </a:cubicBezTo>
                  <a:lnTo>
                    <a:pt x="0" y="1382"/>
                  </a:lnTo>
                  <a:lnTo>
                    <a:pt x="620" y="1692"/>
                  </a:lnTo>
                  <a:lnTo>
                    <a:pt x="1286" y="1"/>
                  </a:ln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117" name="Google Shape;5117;p67"/>
            <p:cNvSpPr/>
            <p:nvPr/>
          </p:nvSpPr>
          <p:spPr>
            <a:xfrm>
              <a:off x="2471107" y="3562259"/>
              <a:ext cx="47346" cy="60007"/>
            </a:xfrm>
            <a:custGeom>
              <a:avLst/>
              <a:gdLst/>
              <a:ahLst/>
              <a:cxnLst/>
              <a:rect l="l" t="t" r="r" b="b"/>
              <a:pathLst>
                <a:path w="1335" h="1692" extrusionOk="0">
                  <a:moveTo>
                    <a:pt x="0" y="1"/>
                  </a:moveTo>
                  <a:lnTo>
                    <a:pt x="691" y="1692"/>
                  </a:lnTo>
                  <a:lnTo>
                    <a:pt x="1334" y="1382"/>
                  </a:lnTo>
                  <a:lnTo>
                    <a:pt x="739" y="406"/>
                  </a:lnTo>
                  <a:cubicBezTo>
                    <a:pt x="477" y="287"/>
                    <a:pt x="239" y="168"/>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118" name="Google Shape;5118;p67"/>
            <p:cNvSpPr/>
            <p:nvPr/>
          </p:nvSpPr>
          <p:spPr>
            <a:xfrm>
              <a:off x="2369748" y="3567330"/>
              <a:ext cx="152074" cy="147002"/>
            </a:xfrm>
            <a:custGeom>
              <a:avLst/>
              <a:gdLst/>
              <a:ahLst/>
              <a:cxnLst/>
              <a:rect l="l" t="t" r="r" b="b"/>
              <a:pathLst>
                <a:path w="4288" h="4145" extrusionOk="0">
                  <a:moveTo>
                    <a:pt x="2239" y="1"/>
                  </a:moveTo>
                  <a:lnTo>
                    <a:pt x="572" y="858"/>
                  </a:lnTo>
                  <a:cubicBezTo>
                    <a:pt x="191" y="1073"/>
                    <a:pt x="1" y="1501"/>
                    <a:pt x="120" y="1906"/>
                  </a:cubicBezTo>
                  <a:lnTo>
                    <a:pt x="620" y="3906"/>
                  </a:lnTo>
                  <a:cubicBezTo>
                    <a:pt x="644" y="4049"/>
                    <a:pt x="763" y="4145"/>
                    <a:pt x="906" y="4145"/>
                  </a:cubicBezTo>
                  <a:lnTo>
                    <a:pt x="4287" y="4145"/>
                  </a:lnTo>
                  <a:lnTo>
                    <a:pt x="4287" y="1858"/>
                  </a:lnTo>
                  <a:lnTo>
                    <a:pt x="3501" y="2263"/>
                  </a:lnTo>
                  <a:cubicBezTo>
                    <a:pt x="3462" y="2289"/>
                    <a:pt x="3418" y="2301"/>
                    <a:pt x="3373" y="2301"/>
                  </a:cubicBezTo>
                  <a:cubicBezTo>
                    <a:pt x="3254" y="2301"/>
                    <a:pt x="3131" y="2218"/>
                    <a:pt x="3097" y="2097"/>
                  </a:cubicBezTo>
                  <a:lnTo>
                    <a:pt x="2239" y="1"/>
                  </a:ln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119" name="Google Shape;5119;p67"/>
            <p:cNvSpPr/>
            <p:nvPr/>
          </p:nvSpPr>
          <p:spPr>
            <a:xfrm>
              <a:off x="2543739" y="3566514"/>
              <a:ext cx="152890" cy="147818"/>
            </a:xfrm>
            <a:custGeom>
              <a:avLst/>
              <a:gdLst/>
              <a:ahLst/>
              <a:cxnLst/>
              <a:rect l="l" t="t" r="r" b="b"/>
              <a:pathLst>
                <a:path w="4311" h="4168" extrusionOk="0">
                  <a:moveTo>
                    <a:pt x="2049" y="0"/>
                  </a:moveTo>
                  <a:lnTo>
                    <a:pt x="1215" y="2120"/>
                  </a:lnTo>
                  <a:cubicBezTo>
                    <a:pt x="1180" y="2243"/>
                    <a:pt x="1054" y="2314"/>
                    <a:pt x="923" y="2314"/>
                  </a:cubicBezTo>
                  <a:cubicBezTo>
                    <a:pt x="877" y="2314"/>
                    <a:pt x="830" y="2305"/>
                    <a:pt x="786" y="2286"/>
                  </a:cubicBezTo>
                  <a:lnTo>
                    <a:pt x="0" y="1881"/>
                  </a:lnTo>
                  <a:lnTo>
                    <a:pt x="0" y="4168"/>
                  </a:lnTo>
                  <a:lnTo>
                    <a:pt x="3406" y="4168"/>
                  </a:lnTo>
                  <a:cubicBezTo>
                    <a:pt x="3549" y="4168"/>
                    <a:pt x="3668" y="4072"/>
                    <a:pt x="3716" y="3929"/>
                  </a:cubicBezTo>
                  <a:lnTo>
                    <a:pt x="3954" y="2929"/>
                  </a:lnTo>
                  <a:lnTo>
                    <a:pt x="2168" y="2929"/>
                  </a:lnTo>
                  <a:cubicBezTo>
                    <a:pt x="1763" y="2929"/>
                    <a:pt x="1763" y="2310"/>
                    <a:pt x="2168" y="2310"/>
                  </a:cubicBezTo>
                  <a:lnTo>
                    <a:pt x="4097" y="2310"/>
                  </a:lnTo>
                  <a:lnTo>
                    <a:pt x="4192" y="1929"/>
                  </a:lnTo>
                  <a:cubicBezTo>
                    <a:pt x="4311" y="1524"/>
                    <a:pt x="4120" y="1096"/>
                    <a:pt x="3739" y="881"/>
                  </a:cubicBezTo>
                  <a:lnTo>
                    <a:pt x="2049" y="0"/>
                  </a:ln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nvGrpSpPr>
          <p:cNvPr id="5120" name="Google Shape;5120;p67"/>
          <p:cNvGrpSpPr/>
          <p:nvPr/>
        </p:nvGrpSpPr>
        <p:grpSpPr>
          <a:xfrm rot="10800000">
            <a:off x="7771588" y="403223"/>
            <a:ext cx="659180" cy="132291"/>
            <a:chOff x="713214" y="4594266"/>
            <a:chExt cx="659180" cy="132291"/>
          </a:xfrm>
        </p:grpSpPr>
        <p:sp>
          <p:nvSpPr>
            <p:cNvPr id="5121" name="Google Shape;5121;p67"/>
            <p:cNvSpPr/>
            <p:nvPr/>
          </p:nvSpPr>
          <p:spPr>
            <a:xfrm rot="-5400000">
              <a:off x="975194" y="4603895"/>
              <a:ext cx="132285" cy="113028"/>
            </a:xfrm>
            <a:custGeom>
              <a:avLst/>
              <a:gdLst/>
              <a:ahLst/>
              <a:cxnLst/>
              <a:rect l="l" t="t" r="r" b="b"/>
              <a:pathLst>
                <a:path w="2315" h="1978" extrusionOk="0">
                  <a:moveTo>
                    <a:pt x="980" y="0"/>
                  </a:moveTo>
                  <a:cubicBezTo>
                    <a:pt x="435" y="0"/>
                    <a:pt x="0" y="445"/>
                    <a:pt x="0" y="985"/>
                  </a:cubicBezTo>
                  <a:cubicBezTo>
                    <a:pt x="0" y="1583"/>
                    <a:pt x="490" y="1977"/>
                    <a:pt x="999" y="1977"/>
                  </a:cubicBezTo>
                  <a:cubicBezTo>
                    <a:pt x="1241" y="1977"/>
                    <a:pt x="1488" y="1888"/>
                    <a:pt x="1688" y="1688"/>
                  </a:cubicBezTo>
                  <a:cubicBezTo>
                    <a:pt x="2315" y="1061"/>
                    <a:pt x="1874" y="0"/>
                    <a:pt x="992" y="0"/>
                  </a:cubicBezTo>
                  <a:cubicBezTo>
                    <a:pt x="988" y="0"/>
                    <a:pt x="984" y="0"/>
                    <a:pt x="9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2" name="Google Shape;5122;p67"/>
            <p:cNvSpPr/>
            <p:nvPr/>
          </p:nvSpPr>
          <p:spPr>
            <a:xfrm rot="-5400000">
              <a:off x="703785" y="4603695"/>
              <a:ext cx="132285" cy="113428"/>
            </a:xfrm>
            <a:custGeom>
              <a:avLst/>
              <a:gdLst/>
              <a:ahLst/>
              <a:cxnLst/>
              <a:rect l="l" t="t" r="r" b="b"/>
              <a:pathLst>
                <a:path w="2315" h="1985" extrusionOk="0">
                  <a:moveTo>
                    <a:pt x="992" y="1"/>
                  </a:moveTo>
                  <a:cubicBezTo>
                    <a:pt x="441" y="1"/>
                    <a:pt x="0" y="448"/>
                    <a:pt x="0" y="992"/>
                  </a:cubicBezTo>
                  <a:cubicBezTo>
                    <a:pt x="0" y="1590"/>
                    <a:pt x="490" y="1985"/>
                    <a:pt x="999" y="1985"/>
                  </a:cubicBezTo>
                  <a:cubicBezTo>
                    <a:pt x="1241" y="1985"/>
                    <a:pt x="1488" y="1895"/>
                    <a:pt x="1688" y="1695"/>
                  </a:cubicBezTo>
                  <a:cubicBezTo>
                    <a:pt x="2315" y="1068"/>
                    <a:pt x="1874" y="1"/>
                    <a:pt x="9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3" name="Google Shape;5123;p67"/>
            <p:cNvSpPr/>
            <p:nvPr/>
          </p:nvSpPr>
          <p:spPr>
            <a:xfrm rot="10800000">
              <a:off x="1256032" y="4616736"/>
              <a:ext cx="116361" cy="109821"/>
            </a:xfrm>
            <a:custGeom>
              <a:avLst/>
              <a:gdLst/>
              <a:ahLst/>
              <a:cxnLst/>
              <a:rect l="l" t="t" r="r" b="b"/>
              <a:pathLst>
                <a:path w="4884" h="4609" extrusionOk="0">
                  <a:moveTo>
                    <a:pt x="2436" y="0"/>
                  </a:moveTo>
                  <a:cubicBezTo>
                    <a:pt x="2343" y="0"/>
                    <a:pt x="2250" y="5"/>
                    <a:pt x="2156" y="17"/>
                  </a:cubicBezTo>
                  <a:cubicBezTo>
                    <a:pt x="895" y="175"/>
                    <a:pt x="0" y="1325"/>
                    <a:pt x="152" y="2586"/>
                  </a:cubicBezTo>
                  <a:cubicBezTo>
                    <a:pt x="298" y="3755"/>
                    <a:pt x="1289" y="4608"/>
                    <a:pt x="2432" y="4608"/>
                  </a:cubicBezTo>
                  <a:cubicBezTo>
                    <a:pt x="2527" y="4608"/>
                    <a:pt x="2624" y="4602"/>
                    <a:pt x="2721" y="4590"/>
                  </a:cubicBezTo>
                  <a:cubicBezTo>
                    <a:pt x="3981" y="4439"/>
                    <a:pt x="4883" y="3288"/>
                    <a:pt x="4725" y="2021"/>
                  </a:cubicBezTo>
                  <a:cubicBezTo>
                    <a:pt x="4585" y="854"/>
                    <a:pt x="3588" y="0"/>
                    <a:pt x="243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Imagen 2">
            <a:extLst>
              <a:ext uri="{FF2B5EF4-FFF2-40B4-BE49-F238E27FC236}">
                <a16:creationId xmlns:a16="http://schemas.microsoft.com/office/drawing/2014/main" id="{FD5E3F95-BDF8-C974-5FF0-CC97721FC4FA}"/>
              </a:ext>
            </a:extLst>
          </p:cNvPr>
          <p:cNvPicPr>
            <a:picLocks noChangeAspect="1"/>
          </p:cNvPicPr>
          <p:nvPr/>
        </p:nvPicPr>
        <p:blipFill>
          <a:blip r:embed="rId3"/>
          <a:stretch>
            <a:fillRect/>
          </a:stretch>
        </p:blipFill>
        <p:spPr>
          <a:xfrm>
            <a:off x="5311946" y="1892687"/>
            <a:ext cx="457987" cy="457987"/>
          </a:xfrm>
          <a:prstGeom prst="rect">
            <a:avLst/>
          </a:prstGeom>
        </p:spPr>
      </p:pic>
      <p:pic>
        <p:nvPicPr>
          <p:cNvPr id="5" name="Imagen 4">
            <a:extLst>
              <a:ext uri="{FF2B5EF4-FFF2-40B4-BE49-F238E27FC236}">
                <a16:creationId xmlns:a16="http://schemas.microsoft.com/office/drawing/2014/main" id="{48C7F6DF-B8FB-1009-E948-CC09A5328096}"/>
              </a:ext>
            </a:extLst>
          </p:cNvPr>
          <p:cNvPicPr>
            <a:picLocks noChangeAspect="1"/>
          </p:cNvPicPr>
          <p:nvPr/>
        </p:nvPicPr>
        <p:blipFill>
          <a:blip r:embed="rId4"/>
          <a:stretch>
            <a:fillRect/>
          </a:stretch>
        </p:blipFill>
        <p:spPr>
          <a:xfrm>
            <a:off x="7293006" y="1940085"/>
            <a:ext cx="379178" cy="379178"/>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445"/>
        <p:cNvGrpSpPr/>
        <p:nvPr/>
      </p:nvGrpSpPr>
      <p:grpSpPr>
        <a:xfrm>
          <a:off x="0" y="0"/>
          <a:ext cx="0" cy="0"/>
          <a:chOff x="0" y="0"/>
          <a:chExt cx="0" cy="0"/>
        </a:xfrm>
      </p:grpSpPr>
      <p:sp>
        <p:nvSpPr>
          <p:cNvPr id="4456" name="Google Shape;4456;p47"/>
          <p:cNvSpPr/>
          <p:nvPr/>
        </p:nvSpPr>
        <p:spPr>
          <a:xfrm>
            <a:off x="6368449" y="716303"/>
            <a:ext cx="2063471" cy="1963209"/>
          </a:xfrm>
          <a:custGeom>
            <a:avLst/>
            <a:gdLst/>
            <a:ahLst/>
            <a:cxnLst/>
            <a:rect l="l" t="t" r="r" b="b"/>
            <a:pathLst>
              <a:path w="35996" h="34247" extrusionOk="0">
                <a:moveTo>
                  <a:pt x="12440" y="1"/>
                </a:moveTo>
                <a:lnTo>
                  <a:pt x="11434" y="8080"/>
                </a:lnTo>
                <a:lnTo>
                  <a:pt x="3445" y="6544"/>
                </a:lnTo>
                <a:lnTo>
                  <a:pt x="3445" y="6544"/>
                </a:lnTo>
                <a:lnTo>
                  <a:pt x="7371" y="13666"/>
                </a:lnTo>
                <a:lnTo>
                  <a:pt x="1" y="17123"/>
                </a:lnTo>
                <a:lnTo>
                  <a:pt x="7371" y="20581"/>
                </a:lnTo>
                <a:lnTo>
                  <a:pt x="3445" y="27703"/>
                </a:lnTo>
                <a:lnTo>
                  <a:pt x="11434" y="26167"/>
                </a:lnTo>
                <a:lnTo>
                  <a:pt x="12440" y="34246"/>
                </a:lnTo>
                <a:lnTo>
                  <a:pt x="17998" y="28302"/>
                </a:lnTo>
                <a:lnTo>
                  <a:pt x="23564" y="34246"/>
                </a:lnTo>
                <a:lnTo>
                  <a:pt x="24569" y="26167"/>
                </a:lnTo>
                <a:lnTo>
                  <a:pt x="32559" y="27703"/>
                </a:lnTo>
                <a:lnTo>
                  <a:pt x="28633" y="20581"/>
                </a:lnTo>
                <a:lnTo>
                  <a:pt x="35996" y="17123"/>
                </a:lnTo>
                <a:lnTo>
                  <a:pt x="28633" y="13666"/>
                </a:lnTo>
                <a:lnTo>
                  <a:pt x="32559" y="6544"/>
                </a:lnTo>
                <a:lnTo>
                  <a:pt x="24569" y="8080"/>
                </a:lnTo>
                <a:lnTo>
                  <a:pt x="23564" y="1"/>
                </a:lnTo>
                <a:lnTo>
                  <a:pt x="17998" y="5945"/>
                </a:lnTo>
                <a:lnTo>
                  <a:pt x="1244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7" name="Google Shape;4457;p47"/>
          <p:cNvSpPr txBox="1">
            <a:spLocks noGrp="1"/>
          </p:cNvSpPr>
          <p:nvPr>
            <p:ph type="title"/>
          </p:nvPr>
        </p:nvSpPr>
        <p:spPr>
          <a:xfrm>
            <a:off x="4430234" y="2821450"/>
            <a:ext cx="4000542" cy="1185900"/>
          </a:xfrm>
          <a:prstGeom prst="rect">
            <a:avLst/>
          </a:prstGeom>
        </p:spPr>
        <p:txBody>
          <a:bodyPr spcFirstLastPara="1" wrap="square" lIns="91425" tIns="91425" rIns="91425" bIns="91425" anchor="ctr" anchorCtr="0">
            <a:noAutofit/>
          </a:bodyPr>
          <a:lstStyle/>
          <a:p>
            <a:pPr marL="0" lvl="0" indent="0" algn="r" rtl="0">
              <a:spcBef>
                <a:spcPts val="0"/>
              </a:spcBef>
              <a:spcAft>
                <a:spcPts val="1200"/>
              </a:spcAft>
              <a:buNone/>
            </a:pPr>
            <a:r>
              <a:rPr lang="en" dirty="0"/>
              <a:t>VIAJE POR LA APP</a:t>
            </a:r>
            <a:endParaRPr dirty="0"/>
          </a:p>
        </p:txBody>
      </p:sp>
      <p:sp>
        <p:nvSpPr>
          <p:cNvPr id="4458" name="Google Shape;4458;p47"/>
          <p:cNvSpPr txBox="1">
            <a:spLocks noGrp="1"/>
          </p:cNvSpPr>
          <p:nvPr>
            <p:ph type="title" idx="2"/>
          </p:nvPr>
        </p:nvSpPr>
        <p:spPr>
          <a:xfrm>
            <a:off x="6705594" y="1137203"/>
            <a:ext cx="1370716" cy="1101900"/>
          </a:xfrm>
          <a:prstGeom prst="rect">
            <a:avLst/>
          </a:prstGeom>
        </p:spPr>
        <p:txBody>
          <a:bodyPr spcFirstLastPara="1" wrap="square" lIns="91425" tIns="0" rIns="91425" bIns="91425" anchor="t" anchorCtr="0">
            <a:noAutofit/>
          </a:bodyPr>
          <a:lstStyle/>
          <a:p>
            <a:pPr marL="0" lvl="0" indent="0" algn="r" rtl="0">
              <a:spcBef>
                <a:spcPts val="0"/>
              </a:spcBef>
              <a:spcAft>
                <a:spcPts val="0"/>
              </a:spcAft>
              <a:buNone/>
            </a:pPr>
            <a:r>
              <a:rPr lang="en" dirty="0"/>
              <a:t>04</a:t>
            </a:r>
            <a:endParaRPr dirty="0"/>
          </a:p>
        </p:txBody>
      </p:sp>
      <p:sp>
        <p:nvSpPr>
          <p:cNvPr id="4494" name="Google Shape;4494;p47"/>
          <p:cNvSpPr/>
          <p:nvPr/>
        </p:nvSpPr>
        <p:spPr>
          <a:xfrm>
            <a:off x="5631342" y="1693963"/>
            <a:ext cx="490315" cy="479521"/>
          </a:xfrm>
          <a:custGeom>
            <a:avLst/>
            <a:gdLst/>
            <a:ahLst/>
            <a:cxnLst/>
            <a:rect l="l" t="t" r="r" b="b"/>
            <a:pathLst>
              <a:path w="63636" h="62235" extrusionOk="0">
                <a:moveTo>
                  <a:pt x="31784" y="0"/>
                </a:moveTo>
                <a:cubicBezTo>
                  <a:pt x="31768" y="200"/>
                  <a:pt x="31768" y="350"/>
                  <a:pt x="31751" y="500"/>
                </a:cubicBezTo>
                <a:cubicBezTo>
                  <a:pt x="31534" y="3619"/>
                  <a:pt x="30984" y="6704"/>
                  <a:pt x="30100" y="9705"/>
                </a:cubicBezTo>
                <a:cubicBezTo>
                  <a:pt x="28482" y="15008"/>
                  <a:pt x="25764" y="19611"/>
                  <a:pt x="21579" y="23280"/>
                </a:cubicBezTo>
                <a:cubicBezTo>
                  <a:pt x="16509" y="27715"/>
                  <a:pt x="10472" y="29883"/>
                  <a:pt x="3902" y="30717"/>
                </a:cubicBezTo>
                <a:cubicBezTo>
                  <a:pt x="2601" y="30884"/>
                  <a:pt x="1301" y="30967"/>
                  <a:pt x="0" y="31101"/>
                </a:cubicBezTo>
                <a:cubicBezTo>
                  <a:pt x="834" y="31217"/>
                  <a:pt x="1701" y="31267"/>
                  <a:pt x="2535" y="31351"/>
                </a:cubicBezTo>
                <a:cubicBezTo>
                  <a:pt x="6103" y="31651"/>
                  <a:pt x="9639" y="32468"/>
                  <a:pt x="12991" y="33752"/>
                </a:cubicBezTo>
                <a:cubicBezTo>
                  <a:pt x="18827" y="36053"/>
                  <a:pt x="23496" y="39789"/>
                  <a:pt x="26798" y="45142"/>
                </a:cubicBezTo>
                <a:cubicBezTo>
                  <a:pt x="29566" y="49611"/>
                  <a:pt x="30984" y="54530"/>
                  <a:pt x="31551" y="59717"/>
                </a:cubicBezTo>
                <a:cubicBezTo>
                  <a:pt x="31651" y="60550"/>
                  <a:pt x="31718" y="61384"/>
                  <a:pt x="31801" y="62235"/>
                </a:cubicBezTo>
                <a:cubicBezTo>
                  <a:pt x="32034" y="62085"/>
                  <a:pt x="31968" y="61901"/>
                  <a:pt x="31968" y="61734"/>
                </a:cubicBezTo>
                <a:cubicBezTo>
                  <a:pt x="32184" y="58599"/>
                  <a:pt x="32751" y="55498"/>
                  <a:pt x="33635" y="52479"/>
                </a:cubicBezTo>
                <a:cubicBezTo>
                  <a:pt x="35220" y="47360"/>
                  <a:pt x="37821" y="42841"/>
                  <a:pt x="41823" y="39222"/>
                </a:cubicBezTo>
                <a:cubicBezTo>
                  <a:pt x="47026" y="34536"/>
                  <a:pt x="53280" y="32301"/>
                  <a:pt x="60117" y="31468"/>
                </a:cubicBezTo>
                <a:cubicBezTo>
                  <a:pt x="61284" y="31317"/>
                  <a:pt x="62468" y="31251"/>
                  <a:pt x="63635" y="31134"/>
                </a:cubicBezTo>
                <a:cubicBezTo>
                  <a:pt x="62018" y="30967"/>
                  <a:pt x="60400" y="30834"/>
                  <a:pt x="58799" y="30584"/>
                </a:cubicBezTo>
                <a:cubicBezTo>
                  <a:pt x="57215" y="30350"/>
                  <a:pt x="55631" y="30017"/>
                  <a:pt x="54080" y="29583"/>
                </a:cubicBezTo>
                <a:cubicBezTo>
                  <a:pt x="45325" y="27082"/>
                  <a:pt x="38822" y="21896"/>
                  <a:pt x="35053" y="13508"/>
                </a:cubicBezTo>
                <a:cubicBezTo>
                  <a:pt x="33185" y="9389"/>
                  <a:pt x="32318" y="5003"/>
                  <a:pt x="31968" y="517"/>
                </a:cubicBezTo>
                <a:cubicBezTo>
                  <a:pt x="31968" y="350"/>
                  <a:pt x="32034" y="133"/>
                  <a:pt x="317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5" name="Google Shape;4495;p47"/>
          <p:cNvSpPr/>
          <p:nvPr/>
        </p:nvSpPr>
        <p:spPr>
          <a:xfrm>
            <a:off x="3022547" y="1052289"/>
            <a:ext cx="490315" cy="479521"/>
          </a:xfrm>
          <a:custGeom>
            <a:avLst/>
            <a:gdLst/>
            <a:ahLst/>
            <a:cxnLst/>
            <a:rect l="l" t="t" r="r" b="b"/>
            <a:pathLst>
              <a:path w="63636" h="62235" extrusionOk="0">
                <a:moveTo>
                  <a:pt x="31784" y="0"/>
                </a:moveTo>
                <a:cubicBezTo>
                  <a:pt x="31768" y="200"/>
                  <a:pt x="31768" y="350"/>
                  <a:pt x="31751" y="500"/>
                </a:cubicBezTo>
                <a:cubicBezTo>
                  <a:pt x="31534" y="3619"/>
                  <a:pt x="30984" y="6704"/>
                  <a:pt x="30100" y="9705"/>
                </a:cubicBezTo>
                <a:cubicBezTo>
                  <a:pt x="28482" y="15008"/>
                  <a:pt x="25764" y="19611"/>
                  <a:pt x="21579" y="23280"/>
                </a:cubicBezTo>
                <a:cubicBezTo>
                  <a:pt x="16509" y="27715"/>
                  <a:pt x="10472" y="29883"/>
                  <a:pt x="3902" y="30717"/>
                </a:cubicBezTo>
                <a:cubicBezTo>
                  <a:pt x="2601" y="30884"/>
                  <a:pt x="1301" y="30967"/>
                  <a:pt x="0" y="31101"/>
                </a:cubicBezTo>
                <a:cubicBezTo>
                  <a:pt x="834" y="31217"/>
                  <a:pt x="1701" y="31267"/>
                  <a:pt x="2535" y="31351"/>
                </a:cubicBezTo>
                <a:cubicBezTo>
                  <a:pt x="6103" y="31651"/>
                  <a:pt x="9639" y="32468"/>
                  <a:pt x="12991" y="33752"/>
                </a:cubicBezTo>
                <a:cubicBezTo>
                  <a:pt x="18827" y="36053"/>
                  <a:pt x="23496" y="39789"/>
                  <a:pt x="26798" y="45142"/>
                </a:cubicBezTo>
                <a:cubicBezTo>
                  <a:pt x="29566" y="49611"/>
                  <a:pt x="30984" y="54530"/>
                  <a:pt x="31551" y="59717"/>
                </a:cubicBezTo>
                <a:cubicBezTo>
                  <a:pt x="31651" y="60550"/>
                  <a:pt x="31718" y="61384"/>
                  <a:pt x="31801" y="62235"/>
                </a:cubicBezTo>
                <a:cubicBezTo>
                  <a:pt x="32034" y="62085"/>
                  <a:pt x="31968" y="61901"/>
                  <a:pt x="31968" y="61734"/>
                </a:cubicBezTo>
                <a:cubicBezTo>
                  <a:pt x="32184" y="58599"/>
                  <a:pt x="32751" y="55498"/>
                  <a:pt x="33635" y="52479"/>
                </a:cubicBezTo>
                <a:cubicBezTo>
                  <a:pt x="35220" y="47360"/>
                  <a:pt x="37821" y="42841"/>
                  <a:pt x="41823" y="39222"/>
                </a:cubicBezTo>
                <a:cubicBezTo>
                  <a:pt x="47026" y="34536"/>
                  <a:pt x="53280" y="32301"/>
                  <a:pt x="60117" y="31468"/>
                </a:cubicBezTo>
                <a:cubicBezTo>
                  <a:pt x="61284" y="31317"/>
                  <a:pt x="62468" y="31251"/>
                  <a:pt x="63635" y="31134"/>
                </a:cubicBezTo>
                <a:cubicBezTo>
                  <a:pt x="62018" y="30967"/>
                  <a:pt x="60400" y="30834"/>
                  <a:pt x="58799" y="30584"/>
                </a:cubicBezTo>
                <a:cubicBezTo>
                  <a:pt x="57215" y="30350"/>
                  <a:pt x="55631" y="30017"/>
                  <a:pt x="54080" y="29583"/>
                </a:cubicBezTo>
                <a:cubicBezTo>
                  <a:pt x="45325" y="27082"/>
                  <a:pt x="38822" y="21896"/>
                  <a:pt x="35053" y="13508"/>
                </a:cubicBezTo>
                <a:cubicBezTo>
                  <a:pt x="33185" y="9389"/>
                  <a:pt x="32318" y="5003"/>
                  <a:pt x="31968" y="517"/>
                </a:cubicBezTo>
                <a:cubicBezTo>
                  <a:pt x="31968" y="350"/>
                  <a:pt x="32034" y="133"/>
                  <a:pt x="317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6" name="Google Shape;4496;p47"/>
          <p:cNvSpPr/>
          <p:nvPr/>
        </p:nvSpPr>
        <p:spPr>
          <a:xfrm>
            <a:off x="4979626" y="4247965"/>
            <a:ext cx="490315" cy="479521"/>
          </a:xfrm>
          <a:custGeom>
            <a:avLst/>
            <a:gdLst/>
            <a:ahLst/>
            <a:cxnLst/>
            <a:rect l="l" t="t" r="r" b="b"/>
            <a:pathLst>
              <a:path w="63636" h="62235" extrusionOk="0">
                <a:moveTo>
                  <a:pt x="31784" y="0"/>
                </a:moveTo>
                <a:cubicBezTo>
                  <a:pt x="31768" y="200"/>
                  <a:pt x="31768" y="350"/>
                  <a:pt x="31751" y="500"/>
                </a:cubicBezTo>
                <a:cubicBezTo>
                  <a:pt x="31534" y="3619"/>
                  <a:pt x="30984" y="6704"/>
                  <a:pt x="30100" y="9705"/>
                </a:cubicBezTo>
                <a:cubicBezTo>
                  <a:pt x="28482" y="15008"/>
                  <a:pt x="25764" y="19611"/>
                  <a:pt x="21579" y="23280"/>
                </a:cubicBezTo>
                <a:cubicBezTo>
                  <a:pt x="16509" y="27715"/>
                  <a:pt x="10472" y="29883"/>
                  <a:pt x="3902" y="30717"/>
                </a:cubicBezTo>
                <a:cubicBezTo>
                  <a:pt x="2601" y="30884"/>
                  <a:pt x="1301" y="30967"/>
                  <a:pt x="0" y="31101"/>
                </a:cubicBezTo>
                <a:cubicBezTo>
                  <a:pt x="834" y="31217"/>
                  <a:pt x="1701" y="31267"/>
                  <a:pt x="2535" y="31351"/>
                </a:cubicBezTo>
                <a:cubicBezTo>
                  <a:pt x="6103" y="31651"/>
                  <a:pt x="9639" y="32468"/>
                  <a:pt x="12991" y="33752"/>
                </a:cubicBezTo>
                <a:cubicBezTo>
                  <a:pt x="18827" y="36053"/>
                  <a:pt x="23496" y="39789"/>
                  <a:pt x="26798" y="45142"/>
                </a:cubicBezTo>
                <a:cubicBezTo>
                  <a:pt x="29566" y="49611"/>
                  <a:pt x="30984" y="54530"/>
                  <a:pt x="31551" y="59717"/>
                </a:cubicBezTo>
                <a:cubicBezTo>
                  <a:pt x="31651" y="60550"/>
                  <a:pt x="31718" y="61384"/>
                  <a:pt x="31801" y="62235"/>
                </a:cubicBezTo>
                <a:cubicBezTo>
                  <a:pt x="32034" y="62085"/>
                  <a:pt x="31968" y="61901"/>
                  <a:pt x="31968" y="61734"/>
                </a:cubicBezTo>
                <a:cubicBezTo>
                  <a:pt x="32184" y="58599"/>
                  <a:pt x="32751" y="55498"/>
                  <a:pt x="33635" y="52479"/>
                </a:cubicBezTo>
                <a:cubicBezTo>
                  <a:pt x="35220" y="47360"/>
                  <a:pt x="37821" y="42841"/>
                  <a:pt x="41823" y="39222"/>
                </a:cubicBezTo>
                <a:cubicBezTo>
                  <a:pt x="47026" y="34536"/>
                  <a:pt x="53280" y="32301"/>
                  <a:pt x="60117" y="31468"/>
                </a:cubicBezTo>
                <a:cubicBezTo>
                  <a:pt x="61284" y="31317"/>
                  <a:pt x="62468" y="31251"/>
                  <a:pt x="63635" y="31134"/>
                </a:cubicBezTo>
                <a:cubicBezTo>
                  <a:pt x="62018" y="30967"/>
                  <a:pt x="60400" y="30834"/>
                  <a:pt x="58799" y="30584"/>
                </a:cubicBezTo>
                <a:cubicBezTo>
                  <a:pt x="57215" y="30350"/>
                  <a:pt x="55631" y="30017"/>
                  <a:pt x="54080" y="29583"/>
                </a:cubicBezTo>
                <a:cubicBezTo>
                  <a:pt x="45325" y="27082"/>
                  <a:pt x="38822" y="21896"/>
                  <a:pt x="35053" y="13508"/>
                </a:cubicBezTo>
                <a:cubicBezTo>
                  <a:pt x="33185" y="9389"/>
                  <a:pt x="32318" y="5003"/>
                  <a:pt x="31968" y="517"/>
                </a:cubicBezTo>
                <a:cubicBezTo>
                  <a:pt x="31968" y="350"/>
                  <a:pt x="32034" y="133"/>
                  <a:pt x="317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612837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672"/>
        <p:cNvGrpSpPr/>
        <p:nvPr/>
      </p:nvGrpSpPr>
      <p:grpSpPr>
        <a:xfrm>
          <a:off x="0" y="0"/>
          <a:ext cx="0" cy="0"/>
          <a:chOff x="0" y="0"/>
          <a:chExt cx="0" cy="0"/>
        </a:xfrm>
      </p:grpSpPr>
      <p:sp>
        <p:nvSpPr>
          <p:cNvPr id="4673" name="Google Shape;4673;p55"/>
          <p:cNvSpPr/>
          <p:nvPr/>
        </p:nvSpPr>
        <p:spPr>
          <a:xfrm rot="-5400000">
            <a:off x="4776992" y="2703976"/>
            <a:ext cx="1368438" cy="252649"/>
          </a:xfrm>
          <a:custGeom>
            <a:avLst/>
            <a:gdLst/>
            <a:ahLst/>
            <a:cxnLst/>
            <a:rect l="l" t="t" r="r" b="b"/>
            <a:pathLst>
              <a:path w="31471" h="7247" extrusionOk="0">
                <a:moveTo>
                  <a:pt x="1" y="0"/>
                </a:moveTo>
                <a:lnTo>
                  <a:pt x="1" y="7246"/>
                </a:lnTo>
                <a:lnTo>
                  <a:pt x="31471" y="7246"/>
                </a:lnTo>
                <a:lnTo>
                  <a:pt x="3147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4" name="Google Shape;4674;p55"/>
          <p:cNvSpPr/>
          <p:nvPr/>
        </p:nvSpPr>
        <p:spPr>
          <a:xfrm rot="-5400000">
            <a:off x="3025630" y="2703976"/>
            <a:ext cx="1368438" cy="252649"/>
          </a:xfrm>
          <a:custGeom>
            <a:avLst/>
            <a:gdLst/>
            <a:ahLst/>
            <a:cxnLst/>
            <a:rect l="l" t="t" r="r" b="b"/>
            <a:pathLst>
              <a:path w="31471" h="7247" extrusionOk="0">
                <a:moveTo>
                  <a:pt x="1" y="0"/>
                </a:moveTo>
                <a:lnTo>
                  <a:pt x="1" y="7246"/>
                </a:lnTo>
                <a:lnTo>
                  <a:pt x="31471" y="7246"/>
                </a:lnTo>
                <a:lnTo>
                  <a:pt x="3147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5" name="Google Shape;4675;p55"/>
          <p:cNvSpPr/>
          <p:nvPr/>
        </p:nvSpPr>
        <p:spPr>
          <a:xfrm rot="10800000">
            <a:off x="3935667" y="3623651"/>
            <a:ext cx="1368438" cy="252649"/>
          </a:xfrm>
          <a:custGeom>
            <a:avLst/>
            <a:gdLst/>
            <a:ahLst/>
            <a:cxnLst/>
            <a:rect l="l" t="t" r="r" b="b"/>
            <a:pathLst>
              <a:path w="31471" h="7247" extrusionOk="0">
                <a:moveTo>
                  <a:pt x="1" y="0"/>
                </a:moveTo>
                <a:lnTo>
                  <a:pt x="1" y="7246"/>
                </a:lnTo>
                <a:lnTo>
                  <a:pt x="31471" y="7246"/>
                </a:lnTo>
                <a:lnTo>
                  <a:pt x="3147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6" name="Google Shape;4676;p55"/>
          <p:cNvSpPr/>
          <p:nvPr/>
        </p:nvSpPr>
        <p:spPr>
          <a:xfrm rot="10800000">
            <a:off x="3935667" y="1942226"/>
            <a:ext cx="1368438" cy="252649"/>
          </a:xfrm>
          <a:custGeom>
            <a:avLst/>
            <a:gdLst/>
            <a:ahLst/>
            <a:cxnLst/>
            <a:rect l="l" t="t" r="r" b="b"/>
            <a:pathLst>
              <a:path w="31471" h="7247" extrusionOk="0">
                <a:moveTo>
                  <a:pt x="1" y="0"/>
                </a:moveTo>
                <a:lnTo>
                  <a:pt x="1" y="7246"/>
                </a:lnTo>
                <a:lnTo>
                  <a:pt x="31471" y="7246"/>
                </a:lnTo>
                <a:lnTo>
                  <a:pt x="3147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7" name="Google Shape;4677;p55"/>
          <p:cNvSpPr/>
          <p:nvPr/>
        </p:nvSpPr>
        <p:spPr>
          <a:xfrm>
            <a:off x="4947799" y="3263154"/>
            <a:ext cx="1026827" cy="976794"/>
          </a:xfrm>
          <a:custGeom>
            <a:avLst/>
            <a:gdLst/>
            <a:ahLst/>
            <a:cxnLst/>
            <a:rect l="l" t="t" r="r" b="b"/>
            <a:pathLst>
              <a:path w="11021" h="10484" extrusionOk="0">
                <a:moveTo>
                  <a:pt x="3809" y="1"/>
                </a:moveTo>
                <a:lnTo>
                  <a:pt x="3499" y="2474"/>
                </a:lnTo>
                <a:lnTo>
                  <a:pt x="1054" y="1998"/>
                </a:lnTo>
                <a:lnTo>
                  <a:pt x="2252" y="4182"/>
                </a:lnTo>
                <a:lnTo>
                  <a:pt x="0" y="5242"/>
                </a:lnTo>
                <a:lnTo>
                  <a:pt x="2252" y="6296"/>
                </a:lnTo>
                <a:lnTo>
                  <a:pt x="1047" y="8480"/>
                </a:lnTo>
                <a:lnTo>
                  <a:pt x="3499" y="8011"/>
                </a:lnTo>
                <a:lnTo>
                  <a:pt x="3809" y="10484"/>
                </a:lnTo>
                <a:lnTo>
                  <a:pt x="5510" y="8659"/>
                </a:lnTo>
                <a:lnTo>
                  <a:pt x="7211" y="10484"/>
                </a:lnTo>
                <a:lnTo>
                  <a:pt x="7521" y="8011"/>
                </a:lnTo>
                <a:lnTo>
                  <a:pt x="9967" y="8480"/>
                </a:lnTo>
                <a:lnTo>
                  <a:pt x="8768" y="6296"/>
                </a:lnTo>
                <a:lnTo>
                  <a:pt x="11020" y="5242"/>
                </a:lnTo>
                <a:lnTo>
                  <a:pt x="8768" y="4182"/>
                </a:lnTo>
                <a:lnTo>
                  <a:pt x="9967" y="1998"/>
                </a:lnTo>
                <a:lnTo>
                  <a:pt x="7521" y="2474"/>
                </a:lnTo>
                <a:lnTo>
                  <a:pt x="7211" y="1"/>
                </a:lnTo>
                <a:lnTo>
                  <a:pt x="5510" y="1819"/>
                </a:lnTo>
                <a:lnTo>
                  <a:pt x="380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900">
              <a:solidFill>
                <a:schemeClr val="dk1"/>
              </a:solidFill>
              <a:latin typeface="Paytone One"/>
              <a:ea typeface="Paytone One"/>
              <a:cs typeface="Paytone One"/>
              <a:sym typeface="Paytone One"/>
            </a:endParaRPr>
          </a:p>
        </p:txBody>
      </p:sp>
      <p:sp>
        <p:nvSpPr>
          <p:cNvPr id="4678" name="Google Shape;4678;p55"/>
          <p:cNvSpPr/>
          <p:nvPr/>
        </p:nvSpPr>
        <p:spPr>
          <a:xfrm rot="10800000">
            <a:off x="712685" y="544677"/>
            <a:ext cx="4801903" cy="461398"/>
          </a:xfrm>
          <a:custGeom>
            <a:avLst/>
            <a:gdLst/>
            <a:ahLst/>
            <a:cxnLst/>
            <a:rect l="l" t="t" r="r" b="b"/>
            <a:pathLst>
              <a:path w="31471" h="7247" extrusionOk="0">
                <a:moveTo>
                  <a:pt x="1" y="0"/>
                </a:moveTo>
                <a:lnTo>
                  <a:pt x="1" y="7246"/>
                </a:lnTo>
                <a:lnTo>
                  <a:pt x="31471" y="7246"/>
                </a:lnTo>
                <a:lnTo>
                  <a:pt x="3147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9" name="Google Shape;4679;p55"/>
          <p:cNvSpPr txBox="1">
            <a:spLocks noGrp="1"/>
          </p:cNvSpPr>
          <p:nvPr>
            <p:ph type="title"/>
          </p:nvPr>
        </p:nvSpPr>
        <p:spPr>
          <a:xfrm>
            <a:off x="720313" y="544683"/>
            <a:ext cx="7717500" cy="4707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dirty="0"/>
              <a:t>DESCRIPCIÓN DE LA APP</a:t>
            </a:r>
            <a:endParaRPr dirty="0"/>
          </a:p>
        </p:txBody>
      </p:sp>
      <p:sp>
        <p:nvSpPr>
          <p:cNvPr id="4680" name="Google Shape;4680;p55"/>
          <p:cNvSpPr/>
          <p:nvPr/>
        </p:nvSpPr>
        <p:spPr>
          <a:xfrm>
            <a:off x="4947799" y="1580154"/>
            <a:ext cx="1026827" cy="976794"/>
          </a:xfrm>
          <a:custGeom>
            <a:avLst/>
            <a:gdLst/>
            <a:ahLst/>
            <a:cxnLst/>
            <a:rect l="l" t="t" r="r" b="b"/>
            <a:pathLst>
              <a:path w="11021" h="10484" extrusionOk="0">
                <a:moveTo>
                  <a:pt x="3809" y="1"/>
                </a:moveTo>
                <a:lnTo>
                  <a:pt x="3499" y="2474"/>
                </a:lnTo>
                <a:lnTo>
                  <a:pt x="1054" y="1998"/>
                </a:lnTo>
                <a:lnTo>
                  <a:pt x="2252" y="4182"/>
                </a:lnTo>
                <a:lnTo>
                  <a:pt x="0" y="5242"/>
                </a:lnTo>
                <a:lnTo>
                  <a:pt x="2252" y="6296"/>
                </a:lnTo>
                <a:lnTo>
                  <a:pt x="1047" y="8480"/>
                </a:lnTo>
                <a:lnTo>
                  <a:pt x="3499" y="8011"/>
                </a:lnTo>
                <a:lnTo>
                  <a:pt x="3809" y="10484"/>
                </a:lnTo>
                <a:lnTo>
                  <a:pt x="5510" y="8659"/>
                </a:lnTo>
                <a:lnTo>
                  <a:pt x="7211" y="10484"/>
                </a:lnTo>
                <a:lnTo>
                  <a:pt x="7521" y="8011"/>
                </a:lnTo>
                <a:lnTo>
                  <a:pt x="9967" y="8480"/>
                </a:lnTo>
                <a:lnTo>
                  <a:pt x="8768" y="6296"/>
                </a:lnTo>
                <a:lnTo>
                  <a:pt x="11020" y="5242"/>
                </a:lnTo>
                <a:lnTo>
                  <a:pt x="8768" y="4182"/>
                </a:lnTo>
                <a:lnTo>
                  <a:pt x="9967" y="1998"/>
                </a:lnTo>
                <a:lnTo>
                  <a:pt x="7521" y="2474"/>
                </a:lnTo>
                <a:lnTo>
                  <a:pt x="7211" y="1"/>
                </a:lnTo>
                <a:lnTo>
                  <a:pt x="5510" y="1819"/>
                </a:lnTo>
                <a:lnTo>
                  <a:pt x="380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900">
              <a:solidFill>
                <a:schemeClr val="dk1"/>
              </a:solidFill>
              <a:latin typeface="Paytone One"/>
              <a:ea typeface="Paytone One"/>
              <a:cs typeface="Paytone One"/>
              <a:sym typeface="Paytone One"/>
            </a:endParaRPr>
          </a:p>
        </p:txBody>
      </p:sp>
      <p:sp>
        <p:nvSpPr>
          <p:cNvPr id="4681" name="Google Shape;4681;p55"/>
          <p:cNvSpPr/>
          <p:nvPr/>
        </p:nvSpPr>
        <p:spPr>
          <a:xfrm flipH="1">
            <a:off x="3196434" y="3263154"/>
            <a:ext cx="1026827" cy="976794"/>
          </a:xfrm>
          <a:custGeom>
            <a:avLst/>
            <a:gdLst/>
            <a:ahLst/>
            <a:cxnLst/>
            <a:rect l="l" t="t" r="r" b="b"/>
            <a:pathLst>
              <a:path w="11021" h="10484" extrusionOk="0">
                <a:moveTo>
                  <a:pt x="3809" y="1"/>
                </a:moveTo>
                <a:lnTo>
                  <a:pt x="3499" y="2474"/>
                </a:lnTo>
                <a:lnTo>
                  <a:pt x="1054" y="1998"/>
                </a:lnTo>
                <a:lnTo>
                  <a:pt x="2252" y="4182"/>
                </a:lnTo>
                <a:lnTo>
                  <a:pt x="0" y="5242"/>
                </a:lnTo>
                <a:lnTo>
                  <a:pt x="2252" y="6296"/>
                </a:lnTo>
                <a:lnTo>
                  <a:pt x="1047" y="8480"/>
                </a:lnTo>
                <a:lnTo>
                  <a:pt x="3499" y="8011"/>
                </a:lnTo>
                <a:lnTo>
                  <a:pt x="3809" y="10484"/>
                </a:lnTo>
                <a:lnTo>
                  <a:pt x="5510" y="8659"/>
                </a:lnTo>
                <a:lnTo>
                  <a:pt x="7211" y="10484"/>
                </a:lnTo>
                <a:lnTo>
                  <a:pt x="7521" y="8011"/>
                </a:lnTo>
                <a:lnTo>
                  <a:pt x="9967" y="8480"/>
                </a:lnTo>
                <a:lnTo>
                  <a:pt x="8768" y="6296"/>
                </a:lnTo>
                <a:lnTo>
                  <a:pt x="11020" y="5242"/>
                </a:lnTo>
                <a:lnTo>
                  <a:pt x="8768" y="4182"/>
                </a:lnTo>
                <a:lnTo>
                  <a:pt x="9967" y="1998"/>
                </a:lnTo>
                <a:lnTo>
                  <a:pt x="7521" y="2474"/>
                </a:lnTo>
                <a:lnTo>
                  <a:pt x="7211" y="1"/>
                </a:lnTo>
                <a:lnTo>
                  <a:pt x="5510" y="1819"/>
                </a:lnTo>
                <a:lnTo>
                  <a:pt x="380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latin typeface="Asap"/>
              <a:ea typeface="Asap"/>
              <a:cs typeface="Asap"/>
              <a:sym typeface="Asap"/>
            </a:endParaRPr>
          </a:p>
        </p:txBody>
      </p:sp>
      <p:sp>
        <p:nvSpPr>
          <p:cNvPr id="4682" name="Google Shape;4682;p55"/>
          <p:cNvSpPr/>
          <p:nvPr/>
        </p:nvSpPr>
        <p:spPr>
          <a:xfrm>
            <a:off x="410055" y="2975360"/>
            <a:ext cx="490315" cy="479521"/>
          </a:xfrm>
          <a:custGeom>
            <a:avLst/>
            <a:gdLst/>
            <a:ahLst/>
            <a:cxnLst/>
            <a:rect l="l" t="t" r="r" b="b"/>
            <a:pathLst>
              <a:path w="63636" h="62235" extrusionOk="0">
                <a:moveTo>
                  <a:pt x="31784" y="0"/>
                </a:moveTo>
                <a:cubicBezTo>
                  <a:pt x="31768" y="200"/>
                  <a:pt x="31768" y="350"/>
                  <a:pt x="31751" y="500"/>
                </a:cubicBezTo>
                <a:cubicBezTo>
                  <a:pt x="31534" y="3619"/>
                  <a:pt x="30984" y="6704"/>
                  <a:pt x="30100" y="9705"/>
                </a:cubicBezTo>
                <a:cubicBezTo>
                  <a:pt x="28482" y="15008"/>
                  <a:pt x="25764" y="19611"/>
                  <a:pt x="21579" y="23280"/>
                </a:cubicBezTo>
                <a:cubicBezTo>
                  <a:pt x="16509" y="27715"/>
                  <a:pt x="10472" y="29883"/>
                  <a:pt x="3902" y="30717"/>
                </a:cubicBezTo>
                <a:cubicBezTo>
                  <a:pt x="2601" y="30884"/>
                  <a:pt x="1301" y="30967"/>
                  <a:pt x="0" y="31101"/>
                </a:cubicBezTo>
                <a:cubicBezTo>
                  <a:pt x="834" y="31217"/>
                  <a:pt x="1701" y="31267"/>
                  <a:pt x="2535" y="31351"/>
                </a:cubicBezTo>
                <a:cubicBezTo>
                  <a:pt x="6103" y="31651"/>
                  <a:pt x="9639" y="32468"/>
                  <a:pt x="12991" y="33752"/>
                </a:cubicBezTo>
                <a:cubicBezTo>
                  <a:pt x="18827" y="36053"/>
                  <a:pt x="23496" y="39789"/>
                  <a:pt x="26798" y="45142"/>
                </a:cubicBezTo>
                <a:cubicBezTo>
                  <a:pt x="29566" y="49611"/>
                  <a:pt x="30984" y="54530"/>
                  <a:pt x="31551" y="59717"/>
                </a:cubicBezTo>
                <a:cubicBezTo>
                  <a:pt x="31651" y="60550"/>
                  <a:pt x="31718" y="61384"/>
                  <a:pt x="31801" y="62235"/>
                </a:cubicBezTo>
                <a:cubicBezTo>
                  <a:pt x="32034" y="62085"/>
                  <a:pt x="31968" y="61901"/>
                  <a:pt x="31968" y="61734"/>
                </a:cubicBezTo>
                <a:cubicBezTo>
                  <a:pt x="32184" y="58599"/>
                  <a:pt x="32751" y="55498"/>
                  <a:pt x="33635" y="52479"/>
                </a:cubicBezTo>
                <a:cubicBezTo>
                  <a:pt x="35220" y="47360"/>
                  <a:pt x="37821" y="42841"/>
                  <a:pt x="41823" y="39222"/>
                </a:cubicBezTo>
                <a:cubicBezTo>
                  <a:pt x="47026" y="34536"/>
                  <a:pt x="53280" y="32301"/>
                  <a:pt x="60117" y="31468"/>
                </a:cubicBezTo>
                <a:cubicBezTo>
                  <a:pt x="61284" y="31317"/>
                  <a:pt x="62468" y="31251"/>
                  <a:pt x="63635" y="31134"/>
                </a:cubicBezTo>
                <a:cubicBezTo>
                  <a:pt x="62018" y="30967"/>
                  <a:pt x="60400" y="30834"/>
                  <a:pt x="58799" y="30584"/>
                </a:cubicBezTo>
                <a:cubicBezTo>
                  <a:pt x="57215" y="30350"/>
                  <a:pt x="55631" y="30017"/>
                  <a:pt x="54080" y="29583"/>
                </a:cubicBezTo>
                <a:cubicBezTo>
                  <a:pt x="45325" y="27082"/>
                  <a:pt x="38822" y="21896"/>
                  <a:pt x="35053" y="13508"/>
                </a:cubicBezTo>
                <a:cubicBezTo>
                  <a:pt x="33185" y="9389"/>
                  <a:pt x="32318" y="5003"/>
                  <a:pt x="31968" y="517"/>
                </a:cubicBezTo>
                <a:cubicBezTo>
                  <a:pt x="31968" y="350"/>
                  <a:pt x="32034" y="133"/>
                  <a:pt x="317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3" name="Google Shape;4683;p55"/>
          <p:cNvSpPr txBox="1"/>
          <p:nvPr/>
        </p:nvSpPr>
        <p:spPr>
          <a:xfrm>
            <a:off x="6038173" y="2040775"/>
            <a:ext cx="2027400" cy="48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accent1"/>
                </a:solidFill>
                <a:latin typeface="Asap"/>
                <a:ea typeface="Asap"/>
                <a:cs typeface="Asap"/>
                <a:sym typeface="Asap"/>
              </a:rPr>
              <a:t>Accede a toda tu información</a:t>
            </a:r>
            <a:endParaRPr dirty="0">
              <a:solidFill>
                <a:schemeClr val="accent1"/>
              </a:solidFill>
              <a:latin typeface="Asap"/>
              <a:ea typeface="Asap"/>
              <a:cs typeface="Asap"/>
              <a:sym typeface="Asap"/>
            </a:endParaRPr>
          </a:p>
        </p:txBody>
      </p:sp>
      <p:sp>
        <p:nvSpPr>
          <p:cNvPr id="4684" name="Google Shape;4684;p55"/>
          <p:cNvSpPr txBox="1"/>
          <p:nvPr/>
        </p:nvSpPr>
        <p:spPr>
          <a:xfrm>
            <a:off x="6038276" y="3702775"/>
            <a:ext cx="2027400" cy="48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accent1"/>
                </a:solidFill>
                <a:latin typeface="Asap"/>
                <a:ea typeface="Asap"/>
                <a:cs typeface="Asap"/>
                <a:sym typeface="Asap"/>
              </a:rPr>
              <a:t>Pide cita en cualquiera de los establecimientos en menos de 1 minuto</a:t>
            </a:r>
            <a:endParaRPr dirty="0">
              <a:solidFill>
                <a:schemeClr val="accent1"/>
              </a:solidFill>
              <a:latin typeface="Asap"/>
              <a:ea typeface="Asap"/>
              <a:cs typeface="Asap"/>
              <a:sym typeface="Asap"/>
            </a:endParaRPr>
          </a:p>
        </p:txBody>
      </p:sp>
      <p:sp>
        <p:nvSpPr>
          <p:cNvPr id="4685" name="Google Shape;4685;p55"/>
          <p:cNvSpPr txBox="1"/>
          <p:nvPr/>
        </p:nvSpPr>
        <p:spPr>
          <a:xfrm>
            <a:off x="6038173" y="1608150"/>
            <a:ext cx="2027400" cy="373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900" dirty="0">
                <a:solidFill>
                  <a:schemeClr val="dk1"/>
                </a:solidFill>
                <a:latin typeface="Paytone One"/>
                <a:ea typeface="Paytone One"/>
                <a:cs typeface="Paytone One"/>
                <a:sym typeface="Paytone One"/>
              </a:rPr>
              <a:t>MI PERFIL</a:t>
            </a:r>
            <a:endParaRPr sz="1900" dirty="0">
              <a:solidFill>
                <a:schemeClr val="dk1"/>
              </a:solidFill>
              <a:latin typeface="Paytone One"/>
              <a:ea typeface="Paytone One"/>
              <a:cs typeface="Paytone One"/>
              <a:sym typeface="Paytone One"/>
            </a:endParaRPr>
          </a:p>
        </p:txBody>
      </p:sp>
      <p:sp>
        <p:nvSpPr>
          <p:cNvPr id="4686" name="Google Shape;4686;p55"/>
          <p:cNvSpPr txBox="1"/>
          <p:nvPr/>
        </p:nvSpPr>
        <p:spPr>
          <a:xfrm>
            <a:off x="6038173" y="3270175"/>
            <a:ext cx="2027400" cy="373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900" dirty="0">
                <a:solidFill>
                  <a:schemeClr val="dk1"/>
                </a:solidFill>
                <a:latin typeface="Paytone One"/>
                <a:ea typeface="Paytone One"/>
                <a:cs typeface="Paytone One"/>
                <a:sym typeface="Paytone One"/>
              </a:rPr>
              <a:t>PEDIR CITA</a:t>
            </a:r>
            <a:endParaRPr sz="1900" dirty="0">
              <a:solidFill>
                <a:schemeClr val="dk1"/>
              </a:solidFill>
              <a:latin typeface="Paytone One"/>
              <a:ea typeface="Paytone One"/>
              <a:cs typeface="Paytone One"/>
              <a:sym typeface="Paytone One"/>
            </a:endParaRPr>
          </a:p>
        </p:txBody>
      </p:sp>
      <p:sp>
        <p:nvSpPr>
          <p:cNvPr id="4687" name="Google Shape;4687;p55"/>
          <p:cNvSpPr txBox="1"/>
          <p:nvPr/>
        </p:nvSpPr>
        <p:spPr>
          <a:xfrm flipH="1">
            <a:off x="1078325" y="1608150"/>
            <a:ext cx="2027400" cy="373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900" dirty="0">
                <a:solidFill>
                  <a:schemeClr val="dk1"/>
                </a:solidFill>
                <a:latin typeface="Paytone One"/>
                <a:ea typeface="Paytone One"/>
                <a:cs typeface="Paytone One"/>
                <a:sym typeface="Paytone One"/>
              </a:rPr>
              <a:t>REGISTRO</a:t>
            </a:r>
            <a:endParaRPr sz="1900" dirty="0">
              <a:solidFill>
                <a:schemeClr val="dk1"/>
              </a:solidFill>
              <a:latin typeface="Paytone One"/>
              <a:ea typeface="Paytone One"/>
              <a:cs typeface="Paytone One"/>
              <a:sym typeface="Paytone One"/>
            </a:endParaRPr>
          </a:p>
        </p:txBody>
      </p:sp>
      <p:sp>
        <p:nvSpPr>
          <p:cNvPr id="4688" name="Google Shape;4688;p55"/>
          <p:cNvSpPr txBox="1"/>
          <p:nvPr/>
        </p:nvSpPr>
        <p:spPr>
          <a:xfrm flipH="1">
            <a:off x="1078325" y="2040775"/>
            <a:ext cx="2027400" cy="484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s-ES" dirty="0">
                <a:solidFill>
                  <a:schemeClr val="accent1"/>
                </a:solidFill>
                <a:latin typeface="Asap"/>
                <a:ea typeface="Asap"/>
                <a:cs typeface="Asap"/>
                <a:sym typeface="Asap"/>
              </a:rPr>
              <a:t>Crea una cuenta en nuestra aplicación</a:t>
            </a:r>
            <a:endParaRPr dirty="0">
              <a:solidFill>
                <a:schemeClr val="accent1"/>
              </a:solidFill>
              <a:latin typeface="Asap"/>
              <a:ea typeface="Asap"/>
              <a:cs typeface="Asap"/>
              <a:sym typeface="Asap"/>
            </a:endParaRPr>
          </a:p>
        </p:txBody>
      </p:sp>
      <p:sp>
        <p:nvSpPr>
          <p:cNvPr id="4689" name="Google Shape;4689;p55"/>
          <p:cNvSpPr txBox="1"/>
          <p:nvPr/>
        </p:nvSpPr>
        <p:spPr>
          <a:xfrm flipH="1">
            <a:off x="1078325" y="3270175"/>
            <a:ext cx="2027400" cy="373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900" dirty="0">
                <a:solidFill>
                  <a:schemeClr val="dk1"/>
                </a:solidFill>
                <a:latin typeface="Paytone One"/>
                <a:ea typeface="Paytone One"/>
                <a:cs typeface="Paytone One"/>
                <a:sym typeface="Paytone One"/>
              </a:rPr>
              <a:t>BÚSQUEDA</a:t>
            </a:r>
            <a:endParaRPr sz="1900" dirty="0">
              <a:solidFill>
                <a:schemeClr val="dk1"/>
              </a:solidFill>
              <a:latin typeface="Paytone One"/>
              <a:ea typeface="Paytone One"/>
              <a:cs typeface="Paytone One"/>
              <a:sym typeface="Paytone One"/>
            </a:endParaRPr>
          </a:p>
        </p:txBody>
      </p:sp>
      <p:sp>
        <p:nvSpPr>
          <p:cNvPr id="4690" name="Google Shape;4690;p55"/>
          <p:cNvSpPr txBox="1"/>
          <p:nvPr/>
        </p:nvSpPr>
        <p:spPr>
          <a:xfrm flipH="1">
            <a:off x="1078325" y="3702775"/>
            <a:ext cx="2027400" cy="484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dirty="0">
                <a:solidFill>
                  <a:schemeClr val="accent1"/>
                </a:solidFill>
                <a:latin typeface="Asap"/>
                <a:ea typeface="Asap"/>
                <a:cs typeface="Asap"/>
                <a:sym typeface="Asap"/>
              </a:rPr>
              <a:t>Busca los negocios más cercanos y elije tu favorito</a:t>
            </a:r>
            <a:endParaRPr dirty="0">
              <a:solidFill>
                <a:schemeClr val="accent1"/>
              </a:solidFill>
              <a:latin typeface="Asap"/>
              <a:ea typeface="Asap"/>
              <a:cs typeface="Asap"/>
              <a:sym typeface="Asap"/>
            </a:endParaRPr>
          </a:p>
        </p:txBody>
      </p:sp>
      <p:sp>
        <p:nvSpPr>
          <p:cNvPr id="4691" name="Google Shape;4691;p55"/>
          <p:cNvSpPr/>
          <p:nvPr/>
        </p:nvSpPr>
        <p:spPr>
          <a:xfrm flipH="1">
            <a:off x="3196434" y="1580154"/>
            <a:ext cx="1026827" cy="976794"/>
          </a:xfrm>
          <a:custGeom>
            <a:avLst/>
            <a:gdLst/>
            <a:ahLst/>
            <a:cxnLst/>
            <a:rect l="l" t="t" r="r" b="b"/>
            <a:pathLst>
              <a:path w="11021" h="10484" extrusionOk="0">
                <a:moveTo>
                  <a:pt x="3809" y="1"/>
                </a:moveTo>
                <a:lnTo>
                  <a:pt x="3499" y="2474"/>
                </a:lnTo>
                <a:lnTo>
                  <a:pt x="1054" y="1998"/>
                </a:lnTo>
                <a:lnTo>
                  <a:pt x="2252" y="4182"/>
                </a:lnTo>
                <a:lnTo>
                  <a:pt x="0" y="5242"/>
                </a:lnTo>
                <a:lnTo>
                  <a:pt x="2252" y="6296"/>
                </a:lnTo>
                <a:lnTo>
                  <a:pt x="1047" y="8480"/>
                </a:lnTo>
                <a:lnTo>
                  <a:pt x="3499" y="8011"/>
                </a:lnTo>
                <a:lnTo>
                  <a:pt x="3809" y="10484"/>
                </a:lnTo>
                <a:lnTo>
                  <a:pt x="5510" y="8659"/>
                </a:lnTo>
                <a:lnTo>
                  <a:pt x="7211" y="10484"/>
                </a:lnTo>
                <a:lnTo>
                  <a:pt x="7521" y="8011"/>
                </a:lnTo>
                <a:lnTo>
                  <a:pt x="9967" y="8480"/>
                </a:lnTo>
                <a:lnTo>
                  <a:pt x="8768" y="6296"/>
                </a:lnTo>
                <a:lnTo>
                  <a:pt x="11020" y="5242"/>
                </a:lnTo>
                <a:lnTo>
                  <a:pt x="8768" y="4182"/>
                </a:lnTo>
                <a:lnTo>
                  <a:pt x="9967" y="1998"/>
                </a:lnTo>
                <a:lnTo>
                  <a:pt x="7521" y="2474"/>
                </a:lnTo>
                <a:lnTo>
                  <a:pt x="7211" y="1"/>
                </a:lnTo>
                <a:lnTo>
                  <a:pt x="5510" y="1819"/>
                </a:lnTo>
                <a:lnTo>
                  <a:pt x="380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latin typeface="Asap"/>
              <a:ea typeface="Asap"/>
              <a:cs typeface="Asap"/>
              <a:sym typeface="Asap"/>
            </a:endParaRPr>
          </a:p>
        </p:txBody>
      </p:sp>
      <p:grpSp>
        <p:nvGrpSpPr>
          <p:cNvPr id="4692" name="Google Shape;4692;p55"/>
          <p:cNvGrpSpPr/>
          <p:nvPr/>
        </p:nvGrpSpPr>
        <p:grpSpPr>
          <a:xfrm flipH="1">
            <a:off x="5274153" y="3561138"/>
            <a:ext cx="374120" cy="344613"/>
            <a:chOff x="2357087" y="3967694"/>
            <a:chExt cx="374120" cy="344613"/>
          </a:xfrm>
        </p:grpSpPr>
        <p:sp>
          <p:nvSpPr>
            <p:cNvPr id="4693" name="Google Shape;4693;p55"/>
            <p:cNvSpPr/>
            <p:nvPr/>
          </p:nvSpPr>
          <p:spPr>
            <a:xfrm>
              <a:off x="2444933" y="4181336"/>
              <a:ext cx="197646" cy="65078"/>
            </a:xfrm>
            <a:custGeom>
              <a:avLst/>
              <a:gdLst/>
              <a:ahLst/>
              <a:cxnLst/>
              <a:rect l="l" t="t" r="r" b="b"/>
              <a:pathLst>
                <a:path w="5573" h="1835" extrusionOk="0">
                  <a:moveTo>
                    <a:pt x="4049" y="620"/>
                  </a:moveTo>
                  <a:cubicBezTo>
                    <a:pt x="4454" y="620"/>
                    <a:pt x="4454" y="1239"/>
                    <a:pt x="4049" y="1239"/>
                  </a:cubicBezTo>
                  <a:lnTo>
                    <a:pt x="1524" y="1239"/>
                  </a:lnTo>
                  <a:cubicBezTo>
                    <a:pt x="1119" y="1239"/>
                    <a:pt x="1119" y="620"/>
                    <a:pt x="1524" y="620"/>
                  </a:cubicBezTo>
                  <a:close/>
                  <a:moveTo>
                    <a:pt x="0" y="1"/>
                  </a:moveTo>
                  <a:lnTo>
                    <a:pt x="0" y="1835"/>
                  </a:lnTo>
                  <a:lnTo>
                    <a:pt x="5573" y="1835"/>
                  </a:lnTo>
                  <a:lnTo>
                    <a:pt x="55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4" name="Google Shape;4694;p55"/>
            <p:cNvSpPr/>
            <p:nvPr/>
          </p:nvSpPr>
          <p:spPr>
            <a:xfrm>
              <a:off x="2357087" y="4115371"/>
              <a:ext cx="374120" cy="196937"/>
            </a:xfrm>
            <a:custGeom>
              <a:avLst/>
              <a:gdLst/>
              <a:ahLst/>
              <a:cxnLst/>
              <a:rect l="l" t="t" r="r" b="b"/>
              <a:pathLst>
                <a:path w="10549" h="5553" extrusionOk="0">
                  <a:moveTo>
                    <a:pt x="8383" y="1242"/>
                  </a:moveTo>
                  <a:cubicBezTo>
                    <a:pt x="8526" y="1242"/>
                    <a:pt x="8669" y="1385"/>
                    <a:pt x="8669" y="1551"/>
                  </a:cubicBezTo>
                  <a:lnTo>
                    <a:pt x="8669" y="4004"/>
                  </a:lnTo>
                  <a:cubicBezTo>
                    <a:pt x="8669" y="4171"/>
                    <a:pt x="8526" y="4314"/>
                    <a:pt x="8383" y="4314"/>
                  </a:cubicBezTo>
                  <a:lnTo>
                    <a:pt x="2168" y="4314"/>
                  </a:lnTo>
                  <a:cubicBezTo>
                    <a:pt x="2001" y="4314"/>
                    <a:pt x="1858" y="4171"/>
                    <a:pt x="1858" y="4004"/>
                  </a:cubicBezTo>
                  <a:lnTo>
                    <a:pt x="1858" y="1551"/>
                  </a:lnTo>
                  <a:cubicBezTo>
                    <a:pt x="1858" y="1385"/>
                    <a:pt x="2001" y="1242"/>
                    <a:pt x="2168" y="1242"/>
                  </a:cubicBezTo>
                  <a:close/>
                  <a:moveTo>
                    <a:pt x="10254" y="1"/>
                  </a:moveTo>
                  <a:cubicBezTo>
                    <a:pt x="10241" y="1"/>
                    <a:pt x="10229" y="2"/>
                    <a:pt x="10217" y="3"/>
                  </a:cubicBezTo>
                  <a:lnTo>
                    <a:pt x="310" y="3"/>
                  </a:lnTo>
                  <a:cubicBezTo>
                    <a:pt x="143" y="3"/>
                    <a:pt x="0" y="146"/>
                    <a:pt x="0" y="313"/>
                  </a:cubicBezTo>
                  <a:lnTo>
                    <a:pt x="0" y="4004"/>
                  </a:lnTo>
                  <a:cubicBezTo>
                    <a:pt x="24" y="4862"/>
                    <a:pt x="691" y="5528"/>
                    <a:pt x="1548" y="5552"/>
                  </a:cubicBezTo>
                  <a:lnTo>
                    <a:pt x="9002" y="5552"/>
                  </a:lnTo>
                  <a:cubicBezTo>
                    <a:pt x="9836" y="5552"/>
                    <a:pt x="10526" y="4862"/>
                    <a:pt x="10526" y="4004"/>
                  </a:cubicBezTo>
                  <a:lnTo>
                    <a:pt x="10526" y="313"/>
                  </a:lnTo>
                  <a:cubicBezTo>
                    <a:pt x="10549" y="136"/>
                    <a:pt x="10407" y="1"/>
                    <a:pt x="10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5" name="Google Shape;4695;p55"/>
            <p:cNvSpPr/>
            <p:nvPr/>
          </p:nvSpPr>
          <p:spPr>
            <a:xfrm>
              <a:off x="2379039" y="4060577"/>
              <a:ext cx="329434" cy="32982"/>
            </a:xfrm>
            <a:custGeom>
              <a:avLst/>
              <a:gdLst/>
              <a:ahLst/>
              <a:cxnLst/>
              <a:rect l="l" t="t" r="r" b="b"/>
              <a:pathLst>
                <a:path w="9289" h="930" extrusionOk="0">
                  <a:moveTo>
                    <a:pt x="906" y="0"/>
                  </a:moveTo>
                  <a:cubicBezTo>
                    <a:pt x="406" y="24"/>
                    <a:pt x="1" y="429"/>
                    <a:pt x="1" y="929"/>
                  </a:cubicBezTo>
                  <a:lnTo>
                    <a:pt x="9288" y="929"/>
                  </a:lnTo>
                  <a:cubicBezTo>
                    <a:pt x="9288" y="429"/>
                    <a:pt x="8860" y="0"/>
                    <a:pt x="83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6" name="Google Shape;4696;p55"/>
            <p:cNvSpPr/>
            <p:nvPr/>
          </p:nvSpPr>
          <p:spPr>
            <a:xfrm>
              <a:off x="2401843" y="3967694"/>
              <a:ext cx="287196" cy="72632"/>
            </a:xfrm>
            <a:custGeom>
              <a:avLst/>
              <a:gdLst/>
              <a:ahLst/>
              <a:cxnLst/>
              <a:rect l="l" t="t" r="r" b="b"/>
              <a:pathLst>
                <a:path w="8098" h="2048" extrusionOk="0">
                  <a:moveTo>
                    <a:pt x="7065" y="1"/>
                  </a:moveTo>
                  <a:cubicBezTo>
                    <a:pt x="6918" y="1"/>
                    <a:pt x="6780" y="106"/>
                    <a:pt x="6764" y="262"/>
                  </a:cubicBezTo>
                  <a:cubicBezTo>
                    <a:pt x="6716" y="571"/>
                    <a:pt x="6454" y="786"/>
                    <a:pt x="6169" y="786"/>
                  </a:cubicBezTo>
                  <a:lnTo>
                    <a:pt x="1501" y="786"/>
                  </a:lnTo>
                  <a:cubicBezTo>
                    <a:pt x="1475" y="784"/>
                    <a:pt x="1450" y="783"/>
                    <a:pt x="1425" y="783"/>
                  </a:cubicBezTo>
                  <a:cubicBezTo>
                    <a:pt x="1048" y="783"/>
                    <a:pt x="697" y="948"/>
                    <a:pt x="429" y="1238"/>
                  </a:cubicBezTo>
                  <a:cubicBezTo>
                    <a:pt x="191" y="1453"/>
                    <a:pt x="48" y="1738"/>
                    <a:pt x="1" y="2048"/>
                  </a:cubicBezTo>
                  <a:cubicBezTo>
                    <a:pt x="72" y="2024"/>
                    <a:pt x="167" y="2024"/>
                    <a:pt x="263" y="2000"/>
                  </a:cubicBezTo>
                  <a:lnTo>
                    <a:pt x="7717" y="2000"/>
                  </a:lnTo>
                  <a:cubicBezTo>
                    <a:pt x="7788" y="2000"/>
                    <a:pt x="7883" y="2024"/>
                    <a:pt x="7979" y="2048"/>
                  </a:cubicBezTo>
                  <a:cubicBezTo>
                    <a:pt x="8098" y="1310"/>
                    <a:pt x="7836" y="571"/>
                    <a:pt x="7288" y="95"/>
                  </a:cubicBezTo>
                  <a:cubicBezTo>
                    <a:pt x="7222" y="30"/>
                    <a:pt x="7143" y="1"/>
                    <a:pt x="70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97" name="Google Shape;4697;p55"/>
          <p:cNvSpPr/>
          <p:nvPr/>
        </p:nvSpPr>
        <p:spPr>
          <a:xfrm>
            <a:off x="4028176" y="2379076"/>
            <a:ext cx="1114691" cy="1060378"/>
          </a:xfrm>
          <a:custGeom>
            <a:avLst/>
            <a:gdLst/>
            <a:ahLst/>
            <a:cxnLst/>
            <a:rect l="l" t="t" r="r" b="b"/>
            <a:pathLst>
              <a:path w="11021" h="10484" extrusionOk="0">
                <a:moveTo>
                  <a:pt x="3809" y="1"/>
                </a:moveTo>
                <a:lnTo>
                  <a:pt x="3499" y="2474"/>
                </a:lnTo>
                <a:lnTo>
                  <a:pt x="1054" y="1998"/>
                </a:lnTo>
                <a:lnTo>
                  <a:pt x="2252" y="4182"/>
                </a:lnTo>
                <a:lnTo>
                  <a:pt x="0" y="5242"/>
                </a:lnTo>
                <a:lnTo>
                  <a:pt x="2252" y="6296"/>
                </a:lnTo>
                <a:lnTo>
                  <a:pt x="1047" y="8480"/>
                </a:lnTo>
                <a:lnTo>
                  <a:pt x="3499" y="8011"/>
                </a:lnTo>
                <a:lnTo>
                  <a:pt x="3809" y="10484"/>
                </a:lnTo>
                <a:lnTo>
                  <a:pt x="5510" y="8659"/>
                </a:lnTo>
                <a:lnTo>
                  <a:pt x="7211" y="10484"/>
                </a:lnTo>
                <a:lnTo>
                  <a:pt x="7521" y="8011"/>
                </a:lnTo>
                <a:lnTo>
                  <a:pt x="9967" y="8480"/>
                </a:lnTo>
                <a:lnTo>
                  <a:pt x="8768" y="6296"/>
                </a:lnTo>
                <a:lnTo>
                  <a:pt x="11020" y="5242"/>
                </a:lnTo>
                <a:lnTo>
                  <a:pt x="8768" y="4182"/>
                </a:lnTo>
                <a:lnTo>
                  <a:pt x="9967" y="1998"/>
                </a:lnTo>
                <a:lnTo>
                  <a:pt x="7521" y="2474"/>
                </a:lnTo>
                <a:lnTo>
                  <a:pt x="7211" y="1"/>
                </a:lnTo>
                <a:lnTo>
                  <a:pt x="5510" y="1819"/>
                </a:lnTo>
                <a:lnTo>
                  <a:pt x="380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900">
              <a:solidFill>
                <a:schemeClr val="dk1"/>
              </a:solidFill>
              <a:latin typeface="Paytone One"/>
              <a:ea typeface="Paytone One"/>
              <a:cs typeface="Paytone One"/>
              <a:sym typeface="Paytone One"/>
            </a:endParaRPr>
          </a:p>
        </p:txBody>
      </p:sp>
      <p:grpSp>
        <p:nvGrpSpPr>
          <p:cNvPr id="4698" name="Google Shape;4698;p55"/>
          <p:cNvGrpSpPr/>
          <p:nvPr/>
        </p:nvGrpSpPr>
        <p:grpSpPr>
          <a:xfrm>
            <a:off x="3504532" y="3555248"/>
            <a:ext cx="410608" cy="392611"/>
            <a:chOff x="5045500" y="842250"/>
            <a:chExt cx="503875" cy="481850"/>
          </a:xfrm>
        </p:grpSpPr>
        <p:sp>
          <p:nvSpPr>
            <p:cNvPr id="4699" name="Google Shape;4699;p55"/>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00" name="Google Shape;4700;p55"/>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01" name="Google Shape;4701;p55"/>
          <p:cNvGrpSpPr/>
          <p:nvPr/>
        </p:nvGrpSpPr>
        <p:grpSpPr>
          <a:xfrm>
            <a:off x="3571802" y="1872249"/>
            <a:ext cx="276068" cy="392591"/>
            <a:chOff x="3342725" y="2620775"/>
            <a:chExt cx="338775" cy="481825"/>
          </a:xfrm>
        </p:grpSpPr>
        <p:sp>
          <p:nvSpPr>
            <p:cNvPr id="4702" name="Google Shape;4702;p55"/>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03" name="Google Shape;4703;p55"/>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04" name="Google Shape;4704;p55"/>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05" name="Google Shape;4705;p55"/>
          <p:cNvGrpSpPr/>
          <p:nvPr/>
        </p:nvGrpSpPr>
        <p:grpSpPr>
          <a:xfrm>
            <a:off x="4429698" y="2727098"/>
            <a:ext cx="327741" cy="399385"/>
            <a:chOff x="3907325" y="2620775"/>
            <a:chExt cx="395250" cy="481825"/>
          </a:xfrm>
        </p:grpSpPr>
        <p:sp>
          <p:nvSpPr>
            <p:cNvPr id="4706" name="Google Shape;4706;p55"/>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07" name="Google Shape;4707;p55"/>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08" name="Google Shape;4708;p55"/>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09" name="Google Shape;4709;p55"/>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10" name="Google Shape;4710;p55"/>
          <p:cNvGrpSpPr/>
          <p:nvPr/>
        </p:nvGrpSpPr>
        <p:grpSpPr>
          <a:xfrm>
            <a:off x="5274137" y="1843638"/>
            <a:ext cx="374152" cy="373170"/>
            <a:chOff x="4629125" y="3235150"/>
            <a:chExt cx="295375" cy="294600"/>
          </a:xfrm>
        </p:grpSpPr>
        <p:sp>
          <p:nvSpPr>
            <p:cNvPr id="4711" name="Google Shape;4711;p55"/>
            <p:cNvSpPr/>
            <p:nvPr/>
          </p:nvSpPr>
          <p:spPr>
            <a:xfrm>
              <a:off x="4696850" y="3391100"/>
              <a:ext cx="35475" cy="35475"/>
            </a:xfrm>
            <a:custGeom>
              <a:avLst/>
              <a:gdLst/>
              <a:ahLst/>
              <a:cxnLst/>
              <a:rect l="l" t="t" r="r" b="b"/>
              <a:pathLst>
                <a:path w="1419" h="1419" extrusionOk="0">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2" name="Google Shape;4712;p55"/>
            <p:cNvSpPr/>
            <p:nvPr/>
          </p:nvSpPr>
          <p:spPr>
            <a:xfrm>
              <a:off x="4680300" y="3443875"/>
              <a:ext cx="69350" cy="34675"/>
            </a:xfrm>
            <a:custGeom>
              <a:avLst/>
              <a:gdLst/>
              <a:ahLst/>
              <a:cxnLst/>
              <a:rect l="l" t="t" r="r" b="b"/>
              <a:pathLst>
                <a:path w="2774" h="1387" extrusionOk="0">
                  <a:moveTo>
                    <a:pt x="1387" y="0"/>
                  </a:moveTo>
                  <a:cubicBezTo>
                    <a:pt x="631" y="0"/>
                    <a:pt x="1" y="630"/>
                    <a:pt x="1" y="1387"/>
                  </a:cubicBezTo>
                  <a:lnTo>
                    <a:pt x="2773" y="1387"/>
                  </a:lnTo>
                  <a:cubicBezTo>
                    <a:pt x="2773" y="630"/>
                    <a:pt x="2175" y="0"/>
                    <a:pt x="13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3" name="Google Shape;4713;p55"/>
            <p:cNvSpPr/>
            <p:nvPr/>
          </p:nvSpPr>
          <p:spPr>
            <a:xfrm>
              <a:off x="4629125" y="3339900"/>
              <a:ext cx="295375" cy="189850"/>
            </a:xfrm>
            <a:custGeom>
              <a:avLst/>
              <a:gdLst/>
              <a:ahLst/>
              <a:cxnLst/>
              <a:rect l="l" t="t" r="r" b="b"/>
              <a:pathLst>
                <a:path w="11815" h="7594" extrusionOk="0">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4" name="Google Shape;4714;p55"/>
            <p:cNvSpPr/>
            <p:nvPr/>
          </p:nvSpPr>
          <p:spPr>
            <a:xfrm>
              <a:off x="4714975" y="3287125"/>
              <a:ext cx="122100" cy="70125"/>
            </a:xfrm>
            <a:custGeom>
              <a:avLst/>
              <a:gdLst/>
              <a:ahLst/>
              <a:cxnLst/>
              <a:rect l="l" t="t" r="r" b="b"/>
              <a:pathLst>
                <a:path w="4884" h="2805" extrusionOk="0">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5" name="Google Shape;4715;p55"/>
            <p:cNvSpPr/>
            <p:nvPr/>
          </p:nvSpPr>
          <p:spPr>
            <a:xfrm>
              <a:off x="4732300" y="3235150"/>
              <a:ext cx="86650" cy="35475"/>
            </a:xfrm>
            <a:custGeom>
              <a:avLst/>
              <a:gdLst/>
              <a:ahLst/>
              <a:cxnLst/>
              <a:rect l="l" t="t" r="r" b="b"/>
              <a:pathLst>
                <a:path w="3466" h="1419" extrusionOk="0">
                  <a:moveTo>
                    <a:pt x="378" y="1"/>
                  </a:moveTo>
                  <a:cubicBezTo>
                    <a:pt x="158" y="1"/>
                    <a:pt x="0" y="158"/>
                    <a:pt x="0" y="347"/>
                  </a:cubicBezTo>
                  <a:lnTo>
                    <a:pt x="0" y="1418"/>
                  </a:lnTo>
                  <a:lnTo>
                    <a:pt x="3466" y="1418"/>
                  </a:lnTo>
                  <a:lnTo>
                    <a:pt x="3466" y="347"/>
                  </a:lnTo>
                  <a:cubicBezTo>
                    <a:pt x="3466" y="158"/>
                    <a:pt x="3308" y="1"/>
                    <a:pt x="31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672"/>
        <p:cNvGrpSpPr/>
        <p:nvPr/>
      </p:nvGrpSpPr>
      <p:grpSpPr>
        <a:xfrm>
          <a:off x="0" y="0"/>
          <a:ext cx="0" cy="0"/>
          <a:chOff x="0" y="0"/>
          <a:chExt cx="0" cy="0"/>
        </a:xfrm>
      </p:grpSpPr>
      <p:sp>
        <p:nvSpPr>
          <p:cNvPr id="4682" name="Google Shape;4682;p55"/>
          <p:cNvSpPr/>
          <p:nvPr/>
        </p:nvSpPr>
        <p:spPr>
          <a:xfrm>
            <a:off x="410055" y="2975360"/>
            <a:ext cx="490315" cy="479521"/>
          </a:xfrm>
          <a:custGeom>
            <a:avLst/>
            <a:gdLst/>
            <a:ahLst/>
            <a:cxnLst/>
            <a:rect l="l" t="t" r="r" b="b"/>
            <a:pathLst>
              <a:path w="63636" h="62235" extrusionOk="0">
                <a:moveTo>
                  <a:pt x="31784" y="0"/>
                </a:moveTo>
                <a:cubicBezTo>
                  <a:pt x="31768" y="200"/>
                  <a:pt x="31768" y="350"/>
                  <a:pt x="31751" y="500"/>
                </a:cubicBezTo>
                <a:cubicBezTo>
                  <a:pt x="31534" y="3619"/>
                  <a:pt x="30984" y="6704"/>
                  <a:pt x="30100" y="9705"/>
                </a:cubicBezTo>
                <a:cubicBezTo>
                  <a:pt x="28482" y="15008"/>
                  <a:pt x="25764" y="19611"/>
                  <a:pt x="21579" y="23280"/>
                </a:cubicBezTo>
                <a:cubicBezTo>
                  <a:pt x="16509" y="27715"/>
                  <a:pt x="10472" y="29883"/>
                  <a:pt x="3902" y="30717"/>
                </a:cubicBezTo>
                <a:cubicBezTo>
                  <a:pt x="2601" y="30884"/>
                  <a:pt x="1301" y="30967"/>
                  <a:pt x="0" y="31101"/>
                </a:cubicBezTo>
                <a:cubicBezTo>
                  <a:pt x="834" y="31217"/>
                  <a:pt x="1701" y="31267"/>
                  <a:pt x="2535" y="31351"/>
                </a:cubicBezTo>
                <a:cubicBezTo>
                  <a:pt x="6103" y="31651"/>
                  <a:pt x="9639" y="32468"/>
                  <a:pt x="12991" y="33752"/>
                </a:cubicBezTo>
                <a:cubicBezTo>
                  <a:pt x="18827" y="36053"/>
                  <a:pt x="23496" y="39789"/>
                  <a:pt x="26798" y="45142"/>
                </a:cubicBezTo>
                <a:cubicBezTo>
                  <a:pt x="29566" y="49611"/>
                  <a:pt x="30984" y="54530"/>
                  <a:pt x="31551" y="59717"/>
                </a:cubicBezTo>
                <a:cubicBezTo>
                  <a:pt x="31651" y="60550"/>
                  <a:pt x="31718" y="61384"/>
                  <a:pt x="31801" y="62235"/>
                </a:cubicBezTo>
                <a:cubicBezTo>
                  <a:pt x="32034" y="62085"/>
                  <a:pt x="31968" y="61901"/>
                  <a:pt x="31968" y="61734"/>
                </a:cubicBezTo>
                <a:cubicBezTo>
                  <a:pt x="32184" y="58599"/>
                  <a:pt x="32751" y="55498"/>
                  <a:pt x="33635" y="52479"/>
                </a:cubicBezTo>
                <a:cubicBezTo>
                  <a:pt x="35220" y="47360"/>
                  <a:pt x="37821" y="42841"/>
                  <a:pt x="41823" y="39222"/>
                </a:cubicBezTo>
                <a:cubicBezTo>
                  <a:pt x="47026" y="34536"/>
                  <a:pt x="53280" y="32301"/>
                  <a:pt x="60117" y="31468"/>
                </a:cubicBezTo>
                <a:cubicBezTo>
                  <a:pt x="61284" y="31317"/>
                  <a:pt x="62468" y="31251"/>
                  <a:pt x="63635" y="31134"/>
                </a:cubicBezTo>
                <a:cubicBezTo>
                  <a:pt x="62018" y="30967"/>
                  <a:pt x="60400" y="30834"/>
                  <a:pt x="58799" y="30584"/>
                </a:cubicBezTo>
                <a:cubicBezTo>
                  <a:pt x="57215" y="30350"/>
                  <a:pt x="55631" y="30017"/>
                  <a:pt x="54080" y="29583"/>
                </a:cubicBezTo>
                <a:cubicBezTo>
                  <a:pt x="45325" y="27082"/>
                  <a:pt x="38822" y="21896"/>
                  <a:pt x="35053" y="13508"/>
                </a:cubicBezTo>
                <a:cubicBezTo>
                  <a:pt x="33185" y="9389"/>
                  <a:pt x="32318" y="5003"/>
                  <a:pt x="31968" y="517"/>
                </a:cubicBezTo>
                <a:cubicBezTo>
                  <a:pt x="31968" y="350"/>
                  <a:pt x="32034" y="133"/>
                  <a:pt x="317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Imagen 2">
            <a:extLst>
              <a:ext uri="{FF2B5EF4-FFF2-40B4-BE49-F238E27FC236}">
                <a16:creationId xmlns:a16="http://schemas.microsoft.com/office/drawing/2014/main" id="{22A78F9C-64B3-4B4B-0943-BCD70FF9B199}"/>
              </a:ext>
            </a:extLst>
          </p:cNvPr>
          <p:cNvPicPr>
            <a:picLocks noChangeAspect="1"/>
          </p:cNvPicPr>
          <p:nvPr/>
        </p:nvPicPr>
        <p:blipFill>
          <a:blip r:embed="rId3"/>
          <a:stretch>
            <a:fillRect/>
          </a:stretch>
        </p:blipFill>
        <p:spPr>
          <a:xfrm>
            <a:off x="148857" y="106325"/>
            <a:ext cx="4813003" cy="3279255"/>
          </a:xfrm>
          <a:prstGeom prst="rect">
            <a:avLst/>
          </a:prstGeom>
        </p:spPr>
      </p:pic>
      <p:pic>
        <p:nvPicPr>
          <p:cNvPr id="7" name="Imagen 6">
            <a:extLst>
              <a:ext uri="{FF2B5EF4-FFF2-40B4-BE49-F238E27FC236}">
                <a16:creationId xmlns:a16="http://schemas.microsoft.com/office/drawing/2014/main" id="{DFA01A66-7B8E-D636-0606-655798720A43}"/>
              </a:ext>
            </a:extLst>
          </p:cNvPr>
          <p:cNvPicPr>
            <a:picLocks noChangeAspect="1"/>
          </p:cNvPicPr>
          <p:nvPr/>
        </p:nvPicPr>
        <p:blipFill>
          <a:blip r:embed="rId4"/>
          <a:stretch>
            <a:fillRect/>
          </a:stretch>
        </p:blipFill>
        <p:spPr>
          <a:xfrm>
            <a:off x="4336146" y="1685725"/>
            <a:ext cx="4658997" cy="3279255"/>
          </a:xfrm>
          <a:prstGeom prst="rect">
            <a:avLst/>
          </a:prstGeom>
        </p:spPr>
      </p:pic>
    </p:spTree>
    <p:extLst>
      <p:ext uri="{BB962C8B-B14F-4D97-AF65-F5344CB8AC3E}">
        <p14:creationId xmlns:p14="http://schemas.microsoft.com/office/powerpoint/2010/main" val="29022218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672"/>
        <p:cNvGrpSpPr/>
        <p:nvPr/>
      </p:nvGrpSpPr>
      <p:grpSpPr>
        <a:xfrm>
          <a:off x="0" y="0"/>
          <a:ext cx="0" cy="0"/>
          <a:chOff x="0" y="0"/>
          <a:chExt cx="0" cy="0"/>
        </a:xfrm>
      </p:grpSpPr>
      <p:sp>
        <p:nvSpPr>
          <p:cNvPr id="4682" name="Google Shape;4682;p55"/>
          <p:cNvSpPr/>
          <p:nvPr/>
        </p:nvSpPr>
        <p:spPr>
          <a:xfrm>
            <a:off x="410055" y="2975360"/>
            <a:ext cx="490315" cy="479521"/>
          </a:xfrm>
          <a:custGeom>
            <a:avLst/>
            <a:gdLst/>
            <a:ahLst/>
            <a:cxnLst/>
            <a:rect l="l" t="t" r="r" b="b"/>
            <a:pathLst>
              <a:path w="63636" h="62235" extrusionOk="0">
                <a:moveTo>
                  <a:pt x="31784" y="0"/>
                </a:moveTo>
                <a:cubicBezTo>
                  <a:pt x="31768" y="200"/>
                  <a:pt x="31768" y="350"/>
                  <a:pt x="31751" y="500"/>
                </a:cubicBezTo>
                <a:cubicBezTo>
                  <a:pt x="31534" y="3619"/>
                  <a:pt x="30984" y="6704"/>
                  <a:pt x="30100" y="9705"/>
                </a:cubicBezTo>
                <a:cubicBezTo>
                  <a:pt x="28482" y="15008"/>
                  <a:pt x="25764" y="19611"/>
                  <a:pt x="21579" y="23280"/>
                </a:cubicBezTo>
                <a:cubicBezTo>
                  <a:pt x="16509" y="27715"/>
                  <a:pt x="10472" y="29883"/>
                  <a:pt x="3902" y="30717"/>
                </a:cubicBezTo>
                <a:cubicBezTo>
                  <a:pt x="2601" y="30884"/>
                  <a:pt x="1301" y="30967"/>
                  <a:pt x="0" y="31101"/>
                </a:cubicBezTo>
                <a:cubicBezTo>
                  <a:pt x="834" y="31217"/>
                  <a:pt x="1701" y="31267"/>
                  <a:pt x="2535" y="31351"/>
                </a:cubicBezTo>
                <a:cubicBezTo>
                  <a:pt x="6103" y="31651"/>
                  <a:pt x="9639" y="32468"/>
                  <a:pt x="12991" y="33752"/>
                </a:cubicBezTo>
                <a:cubicBezTo>
                  <a:pt x="18827" y="36053"/>
                  <a:pt x="23496" y="39789"/>
                  <a:pt x="26798" y="45142"/>
                </a:cubicBezTo>
                <a:cubicBezTo>
                  <a:pt x="29566" y="49611"/>
                  <a:pt x="30984" y="54530"/>
                  <a:pt x="31551" y="59717"/>
                </a:cubicBezTo>
                <a:cubicBezTo>
                  <a:pt x="31651" y="60550"/>
                  <a:pt x="31718" y="61384"/>
                  <a:pt x="31801" y="62235"/>
                </a:cubicBezTo>
                <a:cubicBezTo>
                  <a:pt x="32034" y="62085"/>
                  <a:pt x="31968" y="61901"/>
                  <a:pt x="31968" y="61734"/>
                </a:cubicBezTo>
                <a:cubicBezTo>
                  <a:pt x="32184" y="58599"/>
                  <a:pt x="32751" y="55498"/>
                  <a:pt x="33635" y="52479"/>
                </a:cubicBezTo>
                <a:cubicBezTo>
                  <a:pt x="35220" y="47360"/>
                  <a:pt x="37821" y="42841"/>
                  <a:pt x="41823" y="39222"/>
                </a:cubicBezTo>
                <a:cubicBezTo>
                  <a:pt x="47026" y="34536"/>
                  <a:pt x="53280" y="32301"/>
                  <a:pt x="60117" y="31468"/>
                </a:cubicBezTo>
                <a:cubicBezTo>
                  <a:pt x="61284" y="31317"/>
                  <a:pt x="62468" y="31251"/>
                  <a:pt x="63635" y="31134"/>
                </a:cubicBezTo>
                <a:cubicBezTo>
                  <a:pt x="62018" y="30967"/>
                  <a:pt x="60400" y="30834"/>
                  <a:pt x="58799" y="30584"/>
                </a:cubicBezTo>
                <a:cubicBezTo>
                  <a:pt x="57215" y="30350"/>
                  <a:pt x="55631" y="30017"/>
                  <a:pt x="54080" y="29583"/>
                </a:cubicBezTo>
                <a:cubicBezTo>
                  <a:pt x="45325" y="27082"/>
                  <a:pt x="38822" y="21896"/>
                  <a:pt x="35053" y="13508"/>
                </a:cubicBezTo>
                <a:cubicBezTo>
                  <a:pt x="33185" y="9389"/>
                  <a:pt x="32318" y="5003"/>
                  <a:pt x="31968" y="517"/>
                </a:cubicBezTo>
                <a:cubicBezTo>
                  <a:pt x="31968" y="350"/>
                  <a:pt x="32034" y="133"/>
                  <a:pt x="317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 name="Imagen 3">
            <a:extLst>
              <a:ext uri="{FF2B5EF4-FFF2-40B4-BE49-F238E27FC236}">
                <a16:creationId xmlns:a16="http://schemas.microsoft.com/office/drawing/2014/main" id="{ABF581ED-535B-E76D-5C10-191C1DCEDE23}"/>
              </a:ext>
            </a:extLst>
          </p:cNvPr>
          <p:cNvPicPr>
            <a:picLocks noChangeAspect="1"/>
          </p:cNvPicPr>
          <p:nvPr/>
        </p:nvPicPr>
        <p:blipFill>
          <a:blip r:embed="rId3"/>
          <a:stretch>
            <a:fillRect/>
          </a:stretch>
        </p:blipFill>
        <p:spPr>
          <a:xfrm>
            <a:off x="5715343" y="0"/>
            <a:ext cx="3428657" cy="5143500"/>
          </a:xfrm>
          <a:prstGeom prst="rect">
            <a:avLst/>
          </a:prstGeom>
        </p:spPr>
      </p:pic>
      <p:pic>
        <p:nvPicPr>
          <p:cNvPr id="6" name="Imagen 5">
            <a:extLst>
              <a:ext uri="{FF2B5EF4-FFF2-40B4-BE49-F238E27FC236}">
                <a16:creationId xmlns:a16="http://schemas.microsoft.com/office/drawing/2014/main" id="{E2D036DC-EB6B-9F8B-35F2-D014AAF92E6D}"/>
              </a:ext>
            </a:extLst>
          </p:cNvPr>
          <p:cNvPicPr>
            <a:picLocks noChangeAspect="1"/>
          </p:cNvPicPr>
          <p:nvPr/>
        </p:nvPicPr>
        <p:blipFill>
          <a:blip r:embed="rId4"/>
          <a:stretch>
            <a:fillRect/>
          </a:stretch>
        </p:blipFill>
        <p:spPr>
          <a:xfrm>
            <a:off x="0" y="0"/>
            <a:ext cx="5715343" cy="3850692"/>
          </a:xfrm>
          <a:prstGeom prst="rect">
            <a:avLst/>
          </a:prstGeom>
        </p:spPr>
      </p:pic>
      <p:sp>
        <p:nvSpPr>
          <p:cNvPr id="8" name="Google Shape;4678;p55">
            <a:extLst>
              <a:ext uri="{FF2B5EF4-FFF2-40B4-BE49-F238E27FC236}">
                <a16:creationId xmlns:a16="http://schemas.microsoft.com/office/drawing/2014/main" id="{CEB9262E-9167-17BC-568A-27FF71104AAB}"/>
              </a:ext>
            </a:extLst>
          </p:cNvPr>
          <p:cNvSpPr/>
          <p:nvPr/>
        </p:nvSpPr>
        <p:spPr>
          <a:xfrm rot="10800000">
            <a:off x="-1" y="3850692"/>
            <a:ext cx="5715341" cy="1292808"/>
          </a:xfrm>
          <a:custGeom>
            <a:avLst/>
            <a:gdLst/>
            <a:ahLst/>
            <a:cxnLst/>
            <a:rect l="l" t="t" r="r" b="b"/>
            <a:pathLst>
              <a:path w="31471" h="7247" extrusionOk="0">
                <a:moveTo>
                  <a:pt x="1" y="0"/>
                </a:moveTo>
                <a:lnTo>
                  <a:pt x="1" y="7246"/>
                </a:lnTo>
                <a:lnTo>
                  <a:pt x="31471" y="7246"/>
                </a:lnTo>
                <a:lnTo>
                  <a:pt x="3147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4679;p55">
            <a:extLst>
              <a:ext uri="{FF2B5EF4-FFF2-40B4-BE49-F238E27FC236}">
                <a16:creationId xmlns:a16="http://schemas.microsoft.com/office/drawing/2014/main" id="{A5384942-DB0A-21DE-C3A5-CFBE9E0FFA22}"/>
              </a:ext>
            </a:extLst>
          </p:cNvPr>
          <p:cNvSpPr txBox="1">
            <a:spLocks noGrp="1"/>
          </p:cNvSpPr>
          <p:nvPr>
            <p:ph type="title"/>
          </p:nvPr>
        </p:nvSpPr>
        <p:spPr>
          <a:xfrm>
            <a:off x="805369" y="4246503"/>
            <a:ext cx="4780264" cy="4707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dirty="0"/>
              <a:t>BUSCA Y COMPARA</a:t>
            </a:r>
            <a:endParaRPr dirty="0"/>
          </a:p>
        </p:txBody>
      </p:sp>
    </p:spTree>
    <p:extLst>
      <p:ext uri="{BB962C8B-B14F-4D97-AF65-F5344CB8AC3E}">
        <p14:creationId xmlns:p14="http://schemas.microsoft.com/office/powerpoint/2010/main" val="39320530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318"/>
        <p:cNvGrpSpPr/>
        <p:nvPr/>
      </p:nvGrpSpPr>
      <p:grpSpPr>
        <a:xfrm>
          <a:off x="0" y="0"/>
          <a:ext cx="0" cy="0"/>
          <a:chOff x="0" y="0"/>
          <a:chExt cx="0" cy="0"/>
        </a:xfrm>
      </p:grpSpPr>
      <p:sp>
        <p:nvSpPr>
          <p:cNvPr id="4319" name="Google Shape;4319;p42"/>
          <p:cNvSpPr/>
          <p:nvPr/>
        </p:nvSpPr>
        <p:spPr>
          <a:xfrm>
            <a:off x="4716155" y="3046191"/>
            <a:ext cx="1026827" cy="976794"/>
          </a:xfrm>
          <a:custGeom>
            <a:avLst/>
            <a:gdLst/>
            <a:ahLst/>
            <a:cxnLst/>
            <a:rect l="l" t="t" r="r" b="b"/>
            <a:pathLst>
              <a:path w="11021" h="10484" extrusionOk="0">
                <a:moveTo>
                  <a:pt x="3809" y="1"/>
                </a:moveTo>
                <a:lnTo>
                  <a:pt x="3499" y="2474"/>
                </a:lnTo>
                <a:lnTo>
                  <a:pt x="1054" y="1998"/>
                </a:lnTo>
                <a:lnTo>
                  <a:pt x="2252" y="4182"/>
                </a:lnTo>
                <a:lnTo>
                  <a:pt x="0" y="5242"/>
                </a:lnTo>
                <a:lnTo>
                  <a:pt x="2252" y="6296"/>
                </a:lnTo>
                <a:lnTo>
                  <a:pt x="1047" y="8480"/>
                </a:lnTo>
                <a:lnTo>
                  <a:pt x="3499" y="8011"/>
                </a:lnTo>
                <a:lnTo>
                  <a:pt x="3809" y="10484"/>
                </a:lnTo>
                <a:lnTo>
                  <a:pt x="5510" y="8659"/>
                </a:lnTo>
                <a:lnTo>
                  <a:pt x="7211" y="10484"/>
                </a:lnTo>
                <a:lnTo>
                  <a:pt x="7521" y="8011"/>
                </a:lnTo>
                <a:lnTo>
                  <a:pt x="9967" y="8480"/>
                </a:lnTo>
                <a:lnTo>
                  <a:pt x="8768" y="6296"/>
                </a:lnTo>
                <a:lnTo>
                  <a:pt x="11020" y="5242"/>
                </a:lnTo>
                <a:lnTo>
                  <a:pt x="8768" y="4182"/>
                </a:lnTo>
                <a:lnTo>
                  <a:pt x="9967" y="1998"/>
                </a:lnTo>
                <a:lnTo>
                  <a:pt x="7521" y="2474"/>
                </a:lnTo>
                <a:lnTo>
                  <a:pt x="7211" y="1"/>
                </a:lnTo>
                <a:lnTo>
                  <a:pt x="5510" y="1819"/>
                </a:lnTo>
                <a:lnTo>
                  <a:pt x="380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0" name="Google Shape;4320;p42"/>
          <p:cNvSpPr/>
          <p:nvPr/>
        </p:nvSpPr>
        <p:spPr>
          <a:xfrm>
            <a:off x="4756893" y="1619256"/>
            <a:ext cx="1026827" cy="976794"/>
          </a:xfrm>
          <a:custGeom>
            <a:avLst/>
            <a:gdLst/>
            <a:ahLst/>
            <a:cxnLst/>
            <a:rect l="l" t="t" r="r" b="b"/>
            <a:pathLst>
              <a:path w="11021" h="10484" extrusionOk="0">
                <a:moveTo>
                  <a:pt x="3809" y="1"/>
                </a:moveTo>
                <a:lnTo>
                  <a:pt x="3499" y="2474"/>
                </a:lnTo>
                <a:lnTo>
                  <a:pt x="1054" y="1998"/>
                </a:lnTo>
                <a:lnTo>
                  <a:pt x="2252" y="4182"/>
                </a:lnTo>
                <a:lnTo>
                  <a:pt x="0" y="5242"/>
                </a:lnTo>
                <a:lnTo>
                  <a:pt x="2252" y="6296"/>
                </a:lnTo>
                <a:lnTo>
                  <a:pt x="1047" y="8480"/>
                </a:lnTo>
                <a:lnTo>
                  <a:pt x="3499" y="8011"/>
                </a:lnTo>
                <a:lnTo>
                  <a:pt x="3809" y="10484"/>
                </a:lnTo>
                <a:lnTo>
                  <a:pt x="5510" y="8659"/>
                </a:lnTo>
                <a:lnTo>
                  <a:pt x="7211" y="10484"/>
                </a:lnTo>
                <a:lnTo>
                  <a:pt x="7521" y="8011"/>
                </a:lnTo>
                <a:lnTo>
                  <a:pt x="9967" y="8480"/>
                </a:lnTo>
                <a:lnTo>
                  <a:pt x="8768" y="6296"/>
                </a:lnTo>
                <a:lnTo>
                  <a:pt x="11020" y="5242"/>
                </a:lnTo>
                <a:lnTo>
                  <a:pt x="8768" y="4182"/>
                </a:lnTo>
                <a:lnTo>
                  <a:pt x="9967" y="1998"/>
                </a:lnTo>
                <a:lnTo>
                  <a:pt x="7521" y="2474"/>
                </a:lnTo>
                <a:lnTo>
                  <a:pt x="7211" y="1"/>
                </a:lnTo>
                <a:lnTo>
                  <a:pt x="5510" y="1819"/>
                </a:lnTo>
                <a:lnTo>
                  <a:pt x="380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1" name="Google Shape;4321;p42"/>
          <p:cNvSpPr/>
          <p:nvPr/>
        </p:nvSpPr>
        <p:spPr>
          <a:xfrm>
            <a:off x="1090109" y="3046191"/>
            <a:ext cx="1026827" cy="976794"/>
          </a:xfrm>
          <a:custGeom>
            <a:avLst/>
            <a:gdLst/>
            <a:ahLst/>
            <a:cxnLst/>
            <a:rect l="l" t="t" r="r" b="b"/>
            <a:pathLst>
              <a:path w="11021" h="10484" extrusionOk="0">
                <a:moveTo>
                  <a:pt x="3809" y="1"/>
                </a:moveTo>
                <a:lnTo>
                  <a:pt x="3499" y="2474"/>
                </a:lnTo>
                <a:lnTo>
                  <a:pt x="1054" y="1998"/>
                </a:lnTo>
                <a:lnTo>
                  <a:pt x="2252" y="4182"/>
                </a:lnTo>
                <a:lnTo>
                  <a:pt x="0" y="5242"/>
                </a:lnTo>
                <a:lnTo>
                  <a:pt x="2252" y="6296"/>
                </a:lnTo>
                <a:lnTo>
                  <a:pt x="1047" y="8480"/>
                </a:lnTo>
                <a:lnTo>
                  <a:pt x="3499" y="8011"/>
                </a:lnTo>
                <a:lnTo>
                  <a:pt x="3809" y="10484"/>
                </a:lnTo>
                <a:lnTo>
                  <a:pt x="5510" y="8659"/>
                </a:lnTo>
                <a:lnTo>
                  <a:pt x="7211" y="10484"/>
                </a:lnTo>
                <a:lnTo>
                  <a:pt x="7521" y="8011"/>
                </a:lnTo>
                <a:lnTo>
                  <a:pt x="9967" y="8480"/>
                </a:lnTo>
                <a:lnTo>
                  <a:pt x="8768" y="6296"/>
                </a:lnTo>
                <a:lnTo>
                  <a:pt x="11020" y="5242"/>
                </a:lnTo>
                <a:lnTo>
                  <a:pt x="8768" y="4182"/>
                </a:lnTo>
                <a:lnTo>
                  <a:pt x="9967" y="1998"/>
                </a:lnTo>
                <a:lnTo>
                  <a:pt x="7521" y="2474"/>
                </a:lnTo>
                <a:lnTo>
                  <a:pt x="7211" y="1"/>
                </a:lnTo>
                <a:lnTo>
                  <a:pt x="5510" y="1819"/>
                </a:lnTo>
                <a:lnTo>
                  <a:pt x="380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2" name="Google Shape;4322;p42"/>
          <p:cNvSpPr/>
          <p:nvPr/>
        </p:nvSpPr>
        <p:spPr>
          <a:xfrm>
            <a:off x="1090109" y="1619256"/>
            <a:ext cx="1026827" cy="976794"/>
          </a:xfrm>
          <a:custGeom>
            <a:avLst/>
            <a:gdLst/>
            <a:ahLst/>
            <a:cxnLst/>
            <a:rect l="l" t="t" r="r" b="b"/>
            <a:pathLst>
              <a:path w="11021" h="10484" extrusionOk="0">
                <a:moveTo>
                  <a:pt x="3809" y="1"/>
                </a:moveTo>
                <a:lnTo>
                  <a:pt x="3499" y="2474"/>
                </a:lnTo>
                <a:lnTo>
                  <a:pt x="1054" y="1998"/>
                </a:lnTo>
                <a:lnTo>
                  <a:pt x="2252" y="4182"/>
                </a:lnTo>
                <a:lnTo>
                  <a:pt x="0" y="5242"/>
                </a:lnTo>
                <a:lnTo>
                  <a:pt x="2252" y="6296"/>
                </a:lnTo>
                <a:lnTo>
                  <a:pt x="1047" y="8480"/>
                </a:lnTo>
                <a:lnTo>
                  <a:pt x="3499" y="8011"/>
                </a:lnTo>
                <a:lnTo>
                  <a:pt x="3809" y="10484"/>
                </a:lnTo>
                <a:lnTo>
                  <a:pt x="5510" y="8659"/>
                </a:lnTo>
                <a:lnTo>
                  <a:pt x="7211" y="10484"/>
                </a:lnTo>
                <a:lnTo>
                  <a:pt x="7521" y="8011"/>
                </a:lnTo>
                <a:lnTo>
                  <a:pt x="9967" y="8480"/>
                </a:lnTo>
                <a:lnTo>
                  <a:pt x="8768" y="6296"/>
                </a:lnTo>
                <a:lnTo>
                  <a:pt x="11020" y="5242"/>
                </a:lnTo>
                <a:lnTo>
                  <a:pt x="8768" y="4182"/>
                </a:lnTo>
                <a:lnTo>
                  <a:pt x="9967" y="1998"/>
                </a:lnTo>
                <a:lnTo>
                  <a:pt x="7521" y="2474"/>
                </a:lnTo>
                <a:lnTo>
                  <a:pt x="7211" y="1"/>
                </a:lnTo>
                <a:lnTo>
                  <a:pt x="5510" y="1819"/>
                </a:lnTo>
                <a:lnTo>
                  <a:pt x="380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4" name="Google Shape;4324;p42"/>
          <p:cNvSpPr txBox="1">
            <a:spLocks noGrp="1"/>
          </p:cNvSpPr>
          <p:nvPr>
            <p:ph type="subTitle" idx="1"/>
          </p:nvPr>
        </p:nvSpPr>
        <p:spPr>
          <a:xfrm>
            <a:off x="2189025" y="1581431"/>
            <a:ext cx="1948800" cy="611400"/>
          </a:xfrm>
          <a:prstGeom prst="rect">
            <a:avLst/>
          </a:prstGeom>
        </p:spPr>
        <p:txBody>
          <a:bodyPr spcFirstLastPara="1" wrap="square" lIns="91425" tIns="0" rIns="91425" bIns="91425" anchor="t" anchorCtr="0">
            <a:noAutofit/>
          </a:bodyPr>
          <a:lstStyle/>
          <a:p>
            <a:pPr marL="0" lvl="0" indent="0" algn="l" rtl="0">
              <a:spcBef>
                <a:spcPts val="0"/>
              </a:spcBef>
              <a:spcAft>
                <a:spcPts val="1200"/>
              </a:spcAft>
              <a:buNone/>
            </a:pPr>
            <a:r>
              <a:rPr lang="en" dirty="0"/>
              <a:t>PROBLEMA VS SOLUCIÓN</a:t>
            </a:r>
          </a:p>
        </p:txBody>
      </p:sp>
      <p:sp>
        <p:nvSpPr>
          <p:cNvPr id="4325" name="Google Shape;4325;p42"/>
          <p:cNvSpPr txBox="1">
            <a:spLocks noGrp="1"/>
          </p:cNvSpPr>
          <p:nvPr>
            <p:ph type="subTitle" idx="2"/>
          </p:nvPr>
        </p:nvSpPr>
        <p:spPr>
          <a:xfrm>
            <a:off x="2189027" y="2192731"/>
            <a:ext cx="2298600" cy="654000"/>
          </a:xfrm>
          <a:prstGeom prst="rect">
            <a:avLst/>
          </a:prstGeom>
        </p:spPr>
        <p:txBody>
          <a:bodyPr spcFirstLastPara="1" wrap="square" lIns="91425" tIns="0" rIns="91425" bIns="91425" anchor="t" anchorCtr="0">
            <a:noAutofit/>
          </a:bodyPr>
          <a:lstStyle/>
          <a:p>
            <a:pPr marL="0" lvl="0" indent="0" algn="l" rtl="0">
              <a:spcBef>
                <a:spcPts val="0"/>
              </a:spcBef>
              <a:spcAft>
                <a:spcPts val="0"/>
              </a:spcAft>
              <a:buClr>
                <a:schemeClr val="dk1"/>
              </a:buClr>
              <a:buSzPts val="1100"/>
              <a:buFont typeface="Arial"/>
              <a:buNone/>
            </a:pPr>
            <a:r>
              <a:rPr lang="en" dirty="0"/>
              <a:t>¿Cómo podemos facilitar pedir cita para arreglarnos?</a:t>
            </a:r>
            <a:endParaRPr dirty="0"/>
          </a:p>
        </p:txBody>
      </p:sp>
      <p:sp>
        <p:nvSpPr>
          <p:cNvPr id="4326" name="Google Shape;4326;p42"/>
          <p:cNvSpPr txBox="1">
            <a:spLocks noGrp="1"/>
          </p:cNvSpPr>
          <p:nvPr>
            <p:ph type="title"/>
          </p:nvPr>
        </p:nvSpPr>
        <p:spPr>
          <a:xfrm>
            <a:off x="1250722" y="1804831"/>
            <a:ext cx="705600" cy="565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01</a:t>
            </a:r>
            <a:endParaRPr/>
          </a:p>
        </p:txBody>
      </p:sp>
      <p:sp>
        <p:nvSpPr>
          <p:cNvPr id="4327" name="Google Shape;4327;p42"/>
          <p:cNvSpPr txBox="1">
            <a:spLocks noGrp="1"/>
          </p:cNvSpPr>
          <p:nvPr>
            <p:ph type="subTitle" idx="3"/>
          </p:nvPr>
        </p:nvSpPr>
        <p:spPr>
          <a:xfrm>
            <a:off x="5819250" y="1581431"/>
            <a:ext cx="1948800" cy="611400"/>
          </a:xfrm>
          <a:prstGeom prst="rect">
            <a:avLst/>
          </a:prstGeom>
        </p:spPr>
        <p:txBody>
          <a:bodyPr spcFirstLastPara="1" wrap="square" lIns="91425" tIns="0" rIns="91425" bIns="91425" anchor="t" anchorCtr="0">
            <a:noAutofit/>
          </a:bodyPr>
          <a:lstStyle/>
          <a:p>
            <a:pPr marL="0" lvl="0" indent="0" algn="l" rtl="0">
              <a:spcBef>
                <a:spcPts val="0"/>
              </a:spcBef>
              <a:spcAft>
                <a:spcPts val="1200"/>
              </a:spcAft>
              <a:buNone/>
            </a:pPr>
            <a:r>
              <a:rPr lang="en" dirty="0"/>
              <a:t>COMPETENCIA</a:t>
            </a:r>
            <a:endParaRPr dirty="0"/>
          </a:p>
        </p:txBody>
      </p:sp>
      <p:sp>
        <p:nvSpPr>
          <p:cNvPr id="4328" name="Google Shape;4328;p42"/>
          <p:cNvSpPr txBox="1">
            <a:spLocks noGrp="1"/>
          </p:cNvSpPr>
          <p:nvPr>
            <p:ph type="subTitle" idx="4"/>
          </p:nvPr>
        </p:nvSpPr>
        <p:spPr>
          <a:xfrm>
            <a:off x="5819252" y="1973000"/>
            <a:ext cx="2298600" cy="654000"/>
          </a:xfrm>
          <a:prstGeom prst="rect">
            <a:avLst/>
          </a:prstGeom>
        </p:spPr>
        <p:txBody>
          <a:bodyPr spcFirstLastPara="1" wrap="square" lIns="91425" tIns="0" rIns="91425" bIns="91425" anchor="t" anchorCtr="0">
            <a:noAutofit/>
          </a:bodyPr>
          <a:lstStyle/>
          <a:p>
            <a:pPr marL="0" lvl="0" indent="0" algn="l" rtl="0">
              <a:spcBef>
                <a:spcPts val="0"/>
              </a:spcBef>
              <a:spcAft>
                <a:spcPts val="0"/>
              </a:spcAft>
              <a:buClr>
                <a:schemeClr val="dk1"/>
              </a:buClr>
              <a:buSzPts val="1100"/>
              <a:buFont typeface="Arial"/>
              <a:buNone/>
            </a:pPr>
            <a:r>
              <a:rPr lang="en" dirty="0"/>
              <a:t>¿Existen ya aplicacíones como MySalon?</a:t>
            </a:r>
            <a:endParaRPr dirty="0"/>
          </a:p>
        </p:txBody>
      </p:sp>
      <p:sp>
        <p:nvSpPr>
          <p:cNvPr id="4329" name="Google Shape;4329;p42"/>
          <p:cNvSpPr txBox="1">
            <a:spLocks noGrp="1"/>
          </p:cNvSpPr>
          <p:nvPr>
            <p:ph type="title" idx="5"/>
          </p:nvPr>
        </p:nvSpPr>
        <p:spPr>
          <a:xfrm>
            <a:off x="4876831" y="1804831"/>
            <a:ext cx="705600" cy="565200"/>
          </a:xfrm>
          <a:prstGeom prst="rect">
            <a:avLst/>
          </a:prstGeom>
        </p:spPr>
        <p:txBody>
          <a:bodyPr spcFirstLastPara="1" wrap="square" lIns="137150" tIns="91425" rIns="91425" bIns="91425" anchor="t" anchorCtr="0">
            <a:noAutofit/>
          </a:bodyPr>
          <a:lstStyle/>
          <a:p>
            <a:pPr marL="0" lvl="0" indent="0" algn="ctr" rtl="0">
              <a:spcBef>
                <a:spcPts val="0"/>
              </a:spcBef>
              <a:spcAft>
                <a:spcPts val="0"/>
              </a:spcAft>
              <a:buNone/>
            </a:pPr>
            <a:r>
              <a:rPr lang="en"/>
              <a:t>02</a:t>
            </a:r>
            <a:endParaRPr/>
          </a:p>
        </p:txBody>
      </p:sp>
      <p:sp>
        <p:nvSpPr>
          <p:cNvPr id="4330" name="Google Shape;4330;p42"/>
          <p:cNvSpPr txBox="1">
            <a:spLocks noGrp="1"/>
          </p:cNvSpPr>
          <p:nvPr>
            <p:ph type="subTitle" idx="6"/>
          </p:nvPr>
        </p:nvSpPr>
        <p:spPr>
          <a:xfrm>
            <a:off x="2189025" y="2991831"/>
            <a:ext cx="1948800" cy="611400"/>
          </a:xfrm>
          <a:prstGeom prst="rect">
            <a:avLst/>
          </a:prstGeom>
        </p:spPr>
        <p:txBody>
          <a:bodyPr spcFirstLastPara="1" wrap="square" lIns="91425" tIns="0" rIns="91425" bIns="91425" anchor="t" anchorCtr="0">
            <a:noAutofit/>
          </a:bodyPr>
          <a:lstStyle/>
          <a:p>
            <a:pPr marL="0" lvl="0" indent="0" algn="l" rtl="0">
              <a:spcBef>
                <a:spcPts val="0"/>
              </a:spcBef>
              <a:spcAft>
                <a:spcPts val="1200"/>
              </a:spcAft>
              <a:buNone/>
            </a:pPr>
            <a:r>
              <a:rPr lang="en" dirty="0"/>
              <a:t>MODELO DE NEGOCIO</a:t>
            </a:r>
            <a:endParaRPr sz="1900" dirty="0">
              <a:solidFill>
                <a:schemeClr val="dk1"/>
              </a:solidFill>
              <a:latin typeface="Paytone One"/>
              <a:ea typeface="Paytone One"/>
              <a:cs typeface="Paytone One"/>
              <a:sym typeface="Paytone One"/>
            </a:endParaRPr>
          </a:p>
        </p:txBody>
      </p:sp>
      <p:sp>
        <p:nvSpPr>
          <p:cNvPr id="4331" name="Google Shape;4331;p42"/>
          <p:cNvSpPr txBox="1">
            <a:spLocks noGrp="1"/>
          </p:cNvSpPr>
          <p:nvPr>
            <p:ph type="subTitle" idx="7"/>
          </p:nvPr>
        </p:nvSpPr>
        <p:spPr>
          <a:xfrm>
            <a:off x="2189027" y="3616533"/>
            <a:ext cx="2298600" cy="654000"/>
          </a:xfrm>
          <a:prstGeom prst="rect">
            <a:avLst/>
          </a:prstGeom>
        </p:spPr>
        <p:txBody>
          <a:bodyPr spcFirstLastPara="1" wrap="square" lIns="91425" tIns="0" rIns="91425" bIns="91425" anchor="t" anchorCtr="0">
            <a:noAutofit/>
          </a:bodyPr>
          <a:lstStyle/>
          <a:p>
            <a:pPr marL="0" lvl="0" indent="0" algn="l" rtl="0">
              <a:spcBef>
                <a:spcPts val="0"/>
              </a:spcBef>
              <a:spcAft>
                <a:spcPts val="0"/>
              </a:spcAft>
              <a:buClr>
                <a:schemeClr val="dk1"/>
              </a:buClr>
              <a:buSzPts val="1100"/>
              <a:buFont typeface="Arial"/>
              <a:buNone/>
            </a:pPr>
            <a:r>
              <a:rPr lang="en" dirty="0"/>
              <a:t>Expansión en el territorio nacional</a:t>
            </a:r>
            <a:endParaRPr dirty="0"/>
          </a:p>
        </p:txBody>
      </p:sp>
      <p:sp>
        <p:nvSpPr>
          <p:cNvPr id="4332" name="Google Shape;4332;p42"/>
          <p:cNvSpPr txBox="1">
            <a:spLocks noGrp="1"/>
          </p:cNvSpPr>
          <p:nvPr>
            <p:ph type="title" idx="8"/>
          </p:nvPr>
        </p:nvSpPr>
        <p:spPr>
          <a:xfrm>
            <a:off x="1250722" y="3229366"/>
            <a:ext cx="705600" cy="565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03</a:t>
            </a:r>
            <a:endParaRPr dirty="0"/>
          </a:p>
        </p:txBody>
      </p:sp>
      <p:sp>
        <p:nvSpPr>
          <p:cNvPr id="4333" name="Google Shape;4333;p42"/>
          <p:cNvSpPr txBox="1">
            <a:spLocks noGrp="1"/>
          </p:cNvSpPr>
          <p:nvPr>
            <p:ph type="subTitle" idx="9"/>
          </p:nvPr>
        </p:nvSpPr>
        <p:spPr>
          <a:xfrm>
            <a:off x="5819250" y="2991831"/>
            <a:ext cx="1948800" cy="611400"/>
          </a:xfrm>
          <a:prstGeom prst="rect">
            <a:avLst/>
          </a:prstGeom>
        </p:spPr>
        <p:txBody>
          <a:bodyPr spcFirstLastPara="1" wrap="square" lIns="91425" tIns="0" rIns="91425" bIns="91425" anchor="t" anchorCtr="0">
            <a:noAutofit/>
          </a:bodyPr>
          <a:lstStyle/>
          <a:p>
            <a:pPr marL="0" lvl="0" indent="0" algn="l" rtl="0">
              <a:spcBef>
                <a:spcPts val="0"/>
              </a:spcBef>
              <a:spcAft>
                <a:spcPts val="1200"/>
              </a:spcAft>
              <a:buNone/>
            </a:pPr>
            <a:r>
              <a:rPr lang="en" sz="1900" dirty="0">
                <a:solidFill>
                  <a:schemeClr val="dk1"/>
                </a:solidFill>
                <a:latin typeface="Paytone One"/>
                <a:ea typeface="Paytone One"/>
                <a:cs typeface="Paytone One"/>
                <a:sym typeface="Paytone One"/>
              </a:rPr>
              <a:t>DEMO DE LA APLICACIÓN</a:t>
            </a:r>
            <a:endParaRPr sz="1900" dirty="0">
              <a:solidFill>
                <a:schemeClr val="dk1"/>
              </a:solidFill>
              <a:latin typeface="Paytone One"/>
              <a:ea typeface="Paytone One"/>
              <a:cs typeface="Paytone One"/>
              <a:sym typeface="Paytone One"/>
            </a:endParaRPr>
          </a:p>
        </p:txBody>
      </p:sp>
      <p:sp>
        <p:nvSpPr>
          <p:cNvPr id="4334" name="Google Shape;4334;p42"/>
          <p:cNvSpPr txBox="1">
            <a:spLocks noGrp="1"/>
          </p:cNvSpPr>
          <p:nvPr>
            <p:ph type="subTitle" idx="13"/>
          </p:nvPr>
        </p:nvSpPr>
        <p:spPr>
          <a:xfrm>
            <a:off x="5819252" y="3616533"/>
            <a:ext cx="2298600" cy="654000"/>
          </a:xfrm>
          <a:prstGeom prst="rect">
            <a:avLst/>
          </a:prstGeom>
        </p:spPr>
        <p:txBody>
          <a:bodyPr spcFirstLastPara="1" wrap="square" lIns="91425" tIns="0" rIns="91425" bIns="91425" anchor="t" anchorCtr="0">
            <a:noAutofit/>
          </a:bodyPr>
          <a:lstStyle/>
          <a:p>
            <a:pPr marL="0" lvl="0" indent="0" algn="l" rtl="0">
              <a:spcBef>
                <a:spcPts val="0"/>
              </a:spcBef>
              <a:spcAft>
                <a:spcPts val="0"/>
              </a:spcAft>
              <a:buClr>
                <a:schemeClr val="dk1"/>
              </a:buClr>
              <a:buSzPts val="1100"/>
              <a:buFont typeface="Arial"/>
              <a:buNone/>
            </a:pPr>
            <a:r>
              <a:rPr lang="en" dirty="0"/>
              <a:t>¿Cómo funciona MySalon?</a:t>
            </a:r>
            <a:endParaRPr dirty="0"/>
          </a:p>
        </p:txBody>
      </p:sp>
      <p:sp>
        <p:nvSpPr>
          <p:cNvPr id="4335" name="Google Shape;4335;p42"/>
          <p:cNvSpPr txBox="1">
            <a:spLocks noGrp="1"/>
          </p:cNvSpPr>
          <p:nvPr>
            <p:ph type="title" idx="14"/>
          </p:nvPr>
        </p:nvSpPr>
        <p:spPr>
          <a:xfrm>
            <a:off x="4876775" y="3229366"/>
            <a:ext cx="705600" cy="565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04</a:t>
            </a:r>
            <a:endParaRPr/>
          </a:p>
        </p:txBody>
      </p:sp>
      <p:sp>
        <p:nvSpPr>
          <p:cNvPr id="4336" name="Google Shape;4336;p42"/>
          <p:cNvSpPr txBox="1">
            <a:spLocks noGrp="1"/>
          </p:cNvSpPr>
          <p:nvPr>
            <p:ph type="title" idx="15"/>
          </p:nvPr>
        </p:nvSpPr>
        <p:spPr>
          <a:xfrm>
            <a:off x="713225" y="544675"/>
            <a:ext cx="3424600" cy="470700"/>
          </a:xfrm>
          <a:prstGeom prst="rect">
            <a:avLst/>
          </a:prstGeom>
          <a:solidFill>
            <a:schemeClr val="lt2"/>
          </a:solidFill>
        </p:spPr>
        <p:txBody>
          <a:bodyPr spcFirstLastPara="1" wrap="square" lIns="91425" tIns="0" rIns="91425" bIns="91425" anchor="t" anchorCtr="0">
            <a:noAutofit/>
          </a:bodyPr>
          <a:lstStyle/>
          <a:p>
            <a:pPr marL="0" lvl="0" indent="0" algn="l" rtl="0">
              <a:spcBef>
                <a:spcPts val="0"/>
              </a:spcBef>
              <a:spcAft>
                <a:spcPts val="0"/>
              </a:spcAft>
              <a:buNone/>
            </a:pPr>
            <a:r>
              <a:rPr lang="en" dirty="0"/>
              <a:t>¿QUÉ VEREMOS?</a:t>
            </a:r>
            <a:endParaRPr dirty="0"/>
          </a:p>
        </p:txBody>
      </p:sp>
      <p:sp>
        <p:nvSpPr>
          <p:cNvPr id="4337" name="Google Shape;4337;p42"/>
          <p:cNvSpPr/>
          <p:nvPr/>
        </p:nvSpPr>
        <p:spPr>
          <a:xfrm>
            <a:off x="6937669" y="416221"/>
            <a:ext cx="490315" cy="479521"/>
          </a:xfrm>
          <a:custGeom>
            <a:avLst/>
            <a:gdLst/>
            <a:ahLst/>
            <a:cxnLst/>
            <a:rect l="l" t="t" r="r" b="b"/>
            <a:pathLst>
              <a:path w="63636" h="62235" extrusionOk="0">
                <a:moveTo>
                  <a:pt x="31784" y="0"/>
                </a:moveTo>
                <a:cubicBezTo>
                  <a:pt x="31768" y="200"/>
                  <a:pt x="31768" y="350"/>
                  <a:pt x="31751" y="500"/>
                </a:cubicBezTo>
                <a:cubicBezTo>
                  <a:pt x="31534" y="3619"/>
                  <a:pt x="30984" y="6704"/>
                  <a:pt x="30100" y="9705"/>
                </a:cubicBezTo>
                <a:cubicBezTo>
                  <a:pt x="28482" y="15008"/>
                  <a:pt x="25764" y="19611"/>
                  <a:pt x="21579" y="23280"/>
                </a:cubicBezTo>
                <a:cubicBezTo>
                  <a:pt x="16509" y="27715"/>
                  <a:pt x="10472" y="29883"/>
                  <a:pt x="3902" y="30717"/>
                </a:cubicBezTo>
                <a:cubicBezTo>
                  <a:pt x="2601" y="30884"/>
                  <a:pt x="1301" y="30967"/>
                  <a:pt x="0" y="31101"/>
                </a:cubicBezTo>
                <a:cubicBezTo>
                  <a:pt x="834" y="31217"/>
                  <a:pt x="1701" y="31267"/>
                  <a:pt x="2535" y="31351"/>
                </a:cubicBezTo>
                <a:cubicBezTo>
                  <a:pt x="6103" y="31651"/>
                  <a:pt x="9639" y="32468"/>
                  <a:pt x="12991" y="33752"/>
                </a:cubicBezTo>
                <a:cubicBezTo>
                  <a:pt x="18827" y="36053"/>
                  <a:pt x="23496" y="39789"/>
                  <a:pt x="26798" y="45142"/>
                </a:cubicBezTo>
                <a:cubicBezTo>
                  <a:pt x="29566" y="49611"/>
                  <a:pt x="30984" y="54530"/>
                  <a:pt x="31551" y="59717"/>
                </a:cubicBezTo>
                <a:cubicBezTo>
                  <a:pt x="31651" y="60550"/>
                  <a:pt x="31718" y="61384"/>
                  <a:pt x="31801" y="62235"/>
                </a:cubicBezTo>
                <a:cubicBezTo>
                  <a:pt x="32034" y="62085"/>
                  <a:pt x="31968" y="61901"/>
                  <a:pt x="31968" y="61734"/>
                </a:cubicBezTo>
                <a:cubicBezTo>
                  <a:pt x="32184" y="58599"/>
                  <a:pt x="32751" y="55498"/>
                  <a:pt x="33635" y="52479"/>
                </a:cubicBezTo>
                <a:cubicBezTo>
                  <a:pt x="35220" y="47360"/>
                  <a:pt x="37821" y="42841"/>
                  <a:pt x="41823" y="39222"/>
                </a:cubicBezTo>
                <a:cubicBezTo>
                  <a:pt x="47026" y="34536"/>
                  <a:pt x="53280" y="32301"/>
                  <a:pt x="60117" y="31468"/>
                </a:cubicBezTo>
                <a:cubicBezTo>
                  <a:pt x="61284" y="31317"/>
                  <a:pt x="62468" y="31251"/>
                  <a:pt x="63635" y="31134"/>
                </a:cubicBezTo>
                <a:cubicBezTo>
                  <a:pt x="62018" y="30967"/>
                  <a:pt x="60400" y="30834"/>
                  <a:pt x="58799" y="30584"/>
                </a:cubicBezTo>
                <a:cubicBezTo>
                  <a:pt x="57215" y="30350"/>
                  <a:pt x="55631" y="30017"/>
                  <a:pt x="54080" y="29583"/>
                </a:cubicBezTo>
                <a:cubicBezTo>
                  <a:pt x="45325" y="27082"/>
                  <a:pt x="38822" y="21896"/>
                  <a:pt x="35053" y="13508"/>
                </a:cubicBezTo>
                <a:cubicBezTo>
                  <a:pt x="33185" y="9389"/>
                  <a:pt x="32318" y="5003"/>
                  <a:pt x="31968" y="517"/>
                </a:cubicBezTo>
                <a:cubicBezTo>
                  <a:pt x="31968" y="350"/>
                  <a:pt x="32034" y="133"/>
                  <a:pt x="317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672"/>
        <p:cNvGrpSpPr/>
        <p:nvPr/>
      </p:nvGrpSpPr>
      <p:grpSpPr>
        <a:xfrm>
          <a:off x="0" y="0"/>
          <a:ext cx="0" cy="0"/>
          <a:chOff x="0" y="0"/>
          <a:chExt cx="0" cy="0"/>
        </a:xfrm>
      </p:grpSpPr>
      <p:sp>
        <p:nvSpPr>
          <p:cNvPr id="4682" name="Google Shape;4682;p55"/>
          <p:cNvSpPr/>
          <p:nvPr/>
        </p:nvSpPr>
        <p:spPr>
          <a:xfrm>
            <a:off x="410055" y="2975360"/>
            <a:ext cx="490315" cy="479521"/>
          </a:xfrm>
          <a:custGeom>
            <a:avLst/>
            <a:gdLst/>
            <a:ahLst/>
            <a:cxnLst/>
            <a:rect l="l" t="t" r="r" b="b"/>
            <a:pathLst>
              <a:path w="63636" h="62235" extrusionOk="0">
                <a:moveTo>
                  <a:pt x="31784" y="0"/>
                </a:moveTo>
                <a:cubicBezTo>
                  <a:pt x="31768" y="200"/>
                  <a:pt x="31768" y="350"/>
                  <a:pt x="31751" y="500"/>
                </a:cubicBezTo>
                <a:cubicBezTo>
                  <a:pt x="31534" y="3619"/>
                  <a:pt x="30984" y="6704"/>
                  <a:pt x="30100" y="9705"/>
                </a:cubicBezTo>
                <a:cubicBezTo>
                  <a:pt x="28482" y="15008"/>
                  <a:pt x="25764" y="19611"/>
                  <a:pt x="21579" y="23280"/>
                </a:cubicBezTo>
                <a:cubicBezTo>
                  <a:pt x="16509" y="27715"/>
                  <a:pt x="10472" y="29883"/>
                  <a:pt x="3902" y="30717"/>
                </a:cubicBezTo>
                <a:cubicBezTo>
                  <a:pt x="2601" y="30884"/>
                  <a:pt x="1301" y="30967"/>
                  <a:pt x="0" y="31101"/>
                </a:cubicBezTo>
                <a:cubicBezTo>
                  <a:pt x="834" y="31217"/>
                  <a:pt x="1701" y="31267"/>
                  <a:pt x="2535" y="31351"/>
                </a:cubicBezTo>
                <a:cubicBezTo>
                  <a:pt x="6103" y="31651"/>
                  <a:pt x="9639" y="32468"/>
                  <a:pt x="12991" y="33752"/>
                </a:cubicBezTo>
                <a:cubicBezTo>
                  <a:pt x="18827" y="36053"/>
                  <a:pt x="23496" y="39789"/>
                  <a:pt x="26798" y="45142"/>
                </a:cubicBezTo>
                <a:cubicBezTo>
                  <a:pt x="29566" y="49611"/>
                  <a:pt x="30984" y="54530"/>
                  <a:pt x="31551" y="59717"/>
                </a:cubicBezTo>
                <a:cubicBezTo>
                  <a:pt x="31651" y="60550"/>
                  <a:pt x="31718" y="61384"/>
                  <a:pt x="31801" y="62235"/>
                </a:cubicBezTo>
                <a:cubicBezTo>
                  <a:pt x="32034" y="62085"/>
                  <a:pt x="31968" y="61901"/>
                  <a:pt x="31968" y="61734"/>
                </a:cubicBezTo>
                <a:cubicBezTo>
                  <a:pt x="32184" y="58599"/>
                  <a:pt x="32751" y="55498"/>
                  <a:pt x="33635" y="52479"/>
                </a:cubicBezTo>
                <a:cubicBezTo>
                  <a:pt x="35220" y="47360"/>
                  <a:pt x="37821" y="42841"/>
                  <a:pt x="41823" y="39222"/>
                </a:cubicBezTo>
                <a:cubicBezTo>
                  <a:pt x="47026" y="34536"/>
                  <a:pt x="53280" y="32301"/>
                  <a:pt x="60117" y="31468"/>
                </a:cubicBezTo>
                <a:cubicBezTo>
                  <a:pt x="61284" y="31317"/>
                  <a:pt x="62468" y="31251"/>
                  <a:pt x="63635" y="31134"/>
                </a:cubicBezTo>
                <a:cubicBezTo>
                  <a:pt x="62018" y="30967"/>
                  <a:pt x="60400" y="30834"/>
                  <a:pt x="58799" y="30584"/>
                </a:cubicBezTo>
                <a:cubicBezTo>
                  <a:pt x="57215" y="30350"/>
                  <a:pt x="55631" y="30017"/>
                  <a:pt x="54080" y="29583"/>
                </a:cubicBezTo>
                <a:cubicBezTo>
                  <a:pt x="45325" y="27082"/>
                  <a:pt x="38822" y="21896"/>
                  <a:pt x="35053" y="13508"/>
                </a:cubicBezTo>
                <a:cubicBezTo>
                  <a:pt x="33185" y="9389"/>
                  <a:pt x="32318" y="5003"/>
                  <a:pt x="31968" y="517"/>
                </a:cubicBezTo>
                <a:cubicBezTo>
                  <a:pt x="31968" y="350"/>
                  <a:pt x="32034" y="133"/>
                  <a:pt x="317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 name="Imagen 5">
            <a:extLst>
              <a:ext uri="{FF2B5EF4-FFF2-40B4-BE49-F238E27FC236}">
                <a16:creationId xmlns:a16="http://schemas.microsoft.com/office/drawing/2014/main" id="{ED91A629-1A6B-A13E-877E-8967900681BF}"/>
              </a:ext>
            </a:extLst>
          </p:cNvPr>
          <p:cNvPicPr>
            <a:picLocks noChangeAspect="1"/>
          </p:cNvPicPr>
          <p:nvPr/>
        </p:nvPicPr>
        <p:blipFill>
          <a:blip r:embed="rId3"/>
          <a:stretch>
            <a:fillRect/>
          </a:stretch>
        </p:blipFill>
        <p:spPr>
          <a:xfrm>
            <a:off x="148855" y="1779829"/>
            <a:ext cx="4888826" cy="3258891"/>
          </a:xfrm>
          <a:prstGeom prst="rect">
            <a:avLst/>
          </a:prstGeom>
        </p:spPr>
      </p:pic>
      <p:pic>
        <p:nvPicPr>
          <p:cNvPr id="4" name="Imagen 3">
            <a:extLst>
              <a:ext uri="{FF2B5EF4-FFF2-40B4-BE49-F238E27FC236}">
                <a16:creationId xmlns:a16="http://schemas.microsoft.com/office/drawing/2014/main" id="{CB011992-C5F6-ABDF-61CF-16D71B8FC253}"/>
              </a:ext>
            </a:extLst>
          </p:cNvPr>
          <p:cNvPicPr>
            <a:picLocks noChangeAspect="1"/>
          </p:cNvPicPr>
          <p:nvPr/>
        </p:nvPicPr>
        <p:blipFill>
          <a:blip r:embed="rId4"/>
          <a:stretch>
            <a:fillRect/>
          </a:stretch>
        </p:blipFill>
        <p:spPr>
          <a:xfrm>
            <a:off x="4217581" y="104779"/>
            <a:ext cx="4777564" cy="3184724"/>
          </a:xfrm>
          <a:prstGeom prst="rect">
            <a:avLst/>
          </a:prstGeom>
        </p:spPr>
      </p:pic>
    </p:spTree>
    <p:extLst>
      <p:ext uri="{BB962C8B-B14F-4D97-AF65-F5344CB8AC3E}">
        <p14:creationId xmlns:p14="http://schemas.microsoft.com/office/powerpoint/2010/main" val="124478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672"/>
        <p:cNvGrpSpPr/>
        <p:nvPr/>
      </p:nvGrpSpPr>
      <p:grpSpPr>
        <a:xfrm>
          <a:off x="0" y="0"/>
          <a:ext cx="0" cy="0"/>
          <a:chOff x="0" y="0"/>
          <a:chExt cx="0" cy="0"/>
        </a:xfrm>
      </p:grpSpPr>
      <p:sp>
        <p:nvSpPr>
          <p:cNvPr id="4682" name="Google Shape;4682;p55"/>
          <p:cNvSpPr/>
          <p:nvPr/>
        </p:nvSpPr>
        <p:spPr>
          <a:xfrm>
            <a:off x="410055" y="2975360"/>
            <a:ext cx="490315" cy="479521"/>
          </a:xfrm>
          <a:custGeom>
            <a:avLst/>
            <a:gdLst/>
            <a:ahLst/>
            <a:cxnLst/>
            <a:rect l="l" t="t" r="r" b="b"/>
            <a:pathLst>
              <a:path w="63636" h="62235" extrusionOk="0">
                <a:moveTo>
                  <a:pt x="31784" y="0"/>
                </a:moveTo>
                <a:cubicBezTo>
                  <a:pt x="31768" y="200"/>
                  <a:pt x="31768" y="350"/>
                  <a:pt x="31751" y="500"/>
                </a:cubicBezTo>
                <a:cubicBezTo>
                  <a:pt x="31534" y="3619"/>
                  <a:pt x="30984" y="6704"/>
                  <a:pt x="30100" y="9705"/>
                </a:cubicBezTo>
                <a:cubicBezTo>
                  <a:pt x="28482" y="15008"/>
                  <a:pt x="25764" y="19611"/>
                  <a:pt x="21579" y="23280"/>
                </a:cubicBezTo>
                <a:cubicBezTo>
                  <a:pt x="16509" y="27715"/>
                  <a:pt x="10472" y="29883"/>
                  <a:pt x="3902" y="30717"/>
                </a:cubicBezTo>
                <a:cubicBezTo>
                  <a:pt x="2601" y="30884"/>
                  <a:pt x="1301" y="30967"/>
                  <a:pt x="0" y="31101"/>
                </a:cubicBezTo>
                <a:cubicBezTo>
                  <a:pt x="834" y="31217"/>
                  <a:pt x="1701" y="31267"/>
                  <a:pt x="2535" y="31351"/>
                </a:cubicBezTo>
                <a:cubicBezTo>
                  <a:pt x="6103" y="31651"/>
                  <a:pt x="9639" y="32468"/>
                  <a:pt x="12991" y="33752"/>
                </a:cubicBezTo>
                <a:cubicBezTo>
                  <a:pt x="18827" y="36053"/>
                  <a:pt x="23496" y="39789"/>
                  <a:pt x="26798" y="45142"/>
                </a:cubicBezTo>
                <a:cubicBezTo>
                  <a:pt x="29566" y="49611"/>
                  <a:pt x="30984" y="54530"/>
                  <a:pt x="31551" y="59717"/>
                </a:cubicBezTo>
                <a:cubicBezTo>
                  <a:pt x="31651" y="60550"/>
                  <a:pt x="31718" y="61384"/>
                  <a:pt x="31801" y="62235"/>
                </a:cubicBezTo>
                <a:cubicBezTo>
                  <a:pt x="32034" y="62085"/>
                  <a:pt x="31968" y="61901"/>
                  <a:pt x="31968" y="61734"/>
                </a:cubicBezTo>
                <a:cubicBezTo>
                  <a:pt x="32184" y="58599"/>
                  <a:pt x="32751" y="55498"/>
                  <a:pt x="33635" y="52479"/>
                </a:cubicBezTo>
                <a:cubicBezTo>
                  <a:pt x="35220" y="47360"/>
                  <a:pt x="37821" y="42841"/>
                  <a:pt x="41823" y="39222"/>
                </a:cubicBezTo>
                <a:cubicBezTo>
                  <a:pt x="47026" y="34536"/>
                  <a:pt x="53280" y="32301"/>
                  <a:pt x="60117" y="31468"/>
                </a:cubicBezTo>
                <a:cubicBezTo>
                  <a:pt x="61284" y="31317"/>
                  <a:pt x="62468" y="31251"/>
                  <a:pt x="63635" y="31134"/>
                </a:cubicBezTo>
                <a:cubicBezTo>
                  <a:pt x="62018" y="30967"/>
                  <a:pt x="60400" y="30834"/>
                  <a:pt x="58799" y="30584"/>
                </a:cubicBezTo>
                <a:cubicBezTo>
                  <a:pt x="57215" y="30350"/>
                  <a:pt x="55631" y="30017"/>
                  <a:pt x="54080" y="29583"/>
                </a:cubicBezTo>
                <a:cubicBezTo>
                  <a:pt x="45325" y="27082"/>
                  <a:pt x="38822" y="21896"/>
                  <a:pt x="35053" y="13508"/>
                </a:cubicBezTo>
                <a:cubicBezTo>
                  <a:pt x="33185" y="9389"/>
                  <a:pt x="32318" y="5003"/>
                  <a:pt x="31968" y="517"/>
                </a:cubicBezTo>
                <a:cubicBezTo>
                  <a:pt x="31968" y="350"/>
                  <a:pt x="32034" y="133"/>
                  <a:pt x="317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 name="Imagen 5">
            <a:extLst>
              <a:ext uri="{FF2B5EF4-FFF2-40B4-BE49-F238E27FC236}">
                <a16:creationId xmlns:a16="http://schemas.microsoft.com/office/drawing/2014/main" id="{EC4563BD-612D-CB88-0D6B-388C90DADEA8}"/>
              </a:ext>
            </a:extLst>
          </p:cNvPr>
          <p:cNvPicPr>
            <a:picLocks noChangeAspect="1"/>
          </p:cNvPicPr>
          <p:nvPr/>
        </p:nvPicPr>
        <p:blipFill>
          <a:blip r:embed="rId3"/>
          <a:stretch>
            <a:fillRect/>
          </a:stretch>
        </p:blipFill>
        <p:spPr>
          <a:xfrm>
            <a:off x="0" y="0"/>
            <a:ext cx="7711394" cy="5143500"/>
          </a:xfrm>
          <a:prstGeom prst="rect">
            <a:avLst/>
          </a:prstGeom>
        </p:spPr>
      </p:pic>
      <p:pic>
        <p:nvPicPr>
          <p:cNvPr id="4" name="Imagen 3">
            <a:extLst>
              <a:ext uri="{FF2B5EF4-FFF2-40B4-BE49-F238E27FC236}">
                <a16:creationId xmlns:a16="http://schemas.microsoft.com/office/drawing/2014/main" id="{9DE54AF8-5998-72B5-2566-7A1359B08F1C}"/>
              </a:ext>
            </a:extLst>
          </p:cNvPr>
          <p:cNvPicPr>
            <a:picLocks noChangeAspect="1"/>
          </p:cNvPicPr>
          <p:nvPr/>
        </p:nvPicPr>
        <p:blipFill>
          <a:blip r:embed="rId4"/>
          <a:stretch>
            <a:fillRect/>
          </a:stretch>
        </p:blipFill>
        <p:spPr>
          <a:xfrm>
            <a:off x="5713285" y="0"/>
            <a:ext cx="3430715" cy="5143500"/>
          </a:xfrm>
          <a:prstGeom prst="rect">
            <a:avLst/>
          </a:prstGeom>
        </p:spPr>
      </p:pic>
      <p:sp>
        <p:nvSpPr>
          <p:cNvPr id="8" name="Google Shape;4622;p53">
            <a:extLst>
              <a:ext uri="{FF2B5EF4-FFF2-40B4-BE49-F238E27FC236}">
                <a16:creationId xmlns:a16="http://schemas.microsoft.com/office/drawing/2014/main" id="{444EA56D-562A-3372-F5F6-033CADEDCA56}"/>
              </a:ext>
            </a:extLst>
          </p:cNvPr>
          <p:cNvSpPr/>
          <p:nvPr/>
        </p:nvSpPr>
        <p:spPr>
          <a:xfrm rot="-5400000">
            <a:off x="3080528" y="2495023"/>
            <a:ext cx="5160300" cy="170304"/>
          </a:xfrm>
          <a:custGeom>
            <a:avLst/>
            <a:gdLst/>
            <a:ahLst/>
            <a:cxnLst/>
            <a:rect l="l" t="t" r="r" b="b"/>
            <a:pathLst>
              <a:path w="31471" h="7247" extrusionOk="0">
                <a:moveTo>
                  <a:pt x="1" y="0"/>
                </a:moveTo>
                <a:lnTo>
                  <a:pt x="1" y="7246"/>
                </a:lnTo>
                <a:lnTo>
                  <a:pt x="31471" y="7246"/>
                </a:lnTo>
                <a:lnTo>
                  <a:pt x="3147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991187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672"/>
        <p:cNvGrpSpPr/>
        <p:nvPr/>
      </p:nvGrpSpPr>
      <p:grpSpPr>
        <a:xfrm>
          <a:off x="0" y="0"/>
          <a:ext cx="0" cy="0"/>
          <a:chOff x="0" y="0"/>
          <a:chExt cx="0" cy="0"/>
        </a:xfrm>
      </p:grpSpPr>
      <p:sp>
        <p:nvSpPr>
          <p:cNvPr id="4682" name="Google Shape;4682;p55"/>
          <p:cNvSpPr/>
          <p:nvPr/>
        </p:nvSpPr>
        <p:spPr>
          <a:xfrm>
            <a:off x="410055" y="2975360"/>
            <a:ext cx="490315" cy="479521"/>
          </a:xfrm>
          <a:custGeom>
            <a:avLst/>
            <a:gdLst/>
            <a:ahLst/>
            <a:cxnLst/>
            <a:rect l="l" t="t" r="r" b="b"/>
            <a:pathLst>
              <a:path w="63636" h="62235" extrusionOk="0">
                <a:moveTo>
                  <a:pt x="31784" y="0"/>
                </a:moveTo>
                <a:cubicBezTo>
                  <a:pt x="31768" y="200"/>
                  <a:pt x="31768" y="350"/>
                  <a:pt x="31751" y="500"/>
                </a:cubicBezTo>
                <a:cubicBezTo>
                  <a:pt x="31534" y="3619"/>
                  <a:pt x="30984" y="6704"/>
                  <a:pt x="30100" y="9705"/>
                </a:cubicBezTo>
                <a:cubicBezTo>
                  <a:pt x="28482" y="15008"/>
                  <a:pt x="25764" y="19611"/>
                  <a:pt x="21579" y="23280"/>
                </a:cubicBezTo>
                <a:cubicBezTo>
                  <a:pt x="16509" y="27715"/>
                  <a:pt x="10472" y="29883"/>
                  <a:pt x="3902" y="30717"/>
                </a:cubicBezTo>
                <a:cubicBezTo>
                  <a:pt x="2601" y="30884"/>
                  <a:pt x="1301" y="30967"/>
                  <a:pt x="0" y="31101"/>
                </a:cubicBezTo>
                <a:cubicBezTo>
                  <a:pt x="834" y="31217"/>
                  <a:pt x="1701" y="31267"/>
                  <a:pt x="2535" y="31351"/>
                </a:cubicBezTo>
                <a:cubicBezTo>
                  <a:pt x="6103" y="31651"/>
                  <a:pt x="9639" y="32468"/>
                  <a:pt x="12991" y="33752"/>
                </a:cubicBezTo>
                <a:cubicBezTo>
                  <a:pt x="18827" y="36053"/>
                  <a:pt x="23496" y="39789"/>
                  <a:pt x="26798" y="45142"/>
                </a:cubicBezTo>
                <a:cubicBezTo>
                  <a:pt x="29566" y="49611"/>
                  <a:pt x="30984" y="54530"/>
                  <a:pt x="31551" y="59717"/>
                </a:cubicBezTo>
                <a:cubicBezTo>
                  <a:pt x="31651" y="60550"/>
                  <a:pt x="31718" y="61384"/>
                  <a:pt x="31801" y="62235"/>
                </a:cubicBezTo>
                <a:cubicBezTo>
                  <a:pt x="32034" y="62085"/>
                  <a:pt x="31968" y="61901"/>
                  <a:pt x="31968" y="61734"/>
                </a:cubicBezTo>
                <a:cubicBezTo>
                  <a:pt x="32184" y="58599"/>
                  <a:pt x="32751" y="55498"/>
                  <a:pt x="33635" y="52479"/>
                </a:cubicBezTo>
                <a:cubicBezTo>
                  <a:pt x="35220" y="47360"/>
                  <a:pt x="37821" y="42841"/>
                  <a:pt x="41823" y="39222"/>
                </a:cubicBezTo>
                <a:cubicBezTo>
                  <a:pt x="47026" y="34536"/>
                  <a:pt x="53280" y="32301"/>
                  <a:pt x="60117" y="31468"/>
                </a:cubicBezTo>
                <a:cubicBezTo>
                  <a:pt x="61284" y="31317"/>
                  <a:pt x="62468" y="31251"/>
                  <a:pt x="63635" y="31134"/>
                </a:cubicBezTo>
                <a:cubicBezTo>
                  <a:pt x="62018" y="30967"/>
                  <a:pt x="60400" y="30834"/>
                  <a:pt x="58799" y="30584"/>
                </a:cubicBezTo>
                <a:cubicBezTo>
                  <a:pt x="57215" y="30350"/>
                  <a:pt x="55631" y="30017"/>
                  <a:pt x="54080" y="29583"/>
                </a:cubicBezTo>
                <a:cubicBezTo>
                  <a:pt x="45325" y="27082"/>
                  <a:pt x="38822" y="21896"/>
                  <a:pt x="35053" y="13508"/>
                </a:cubicBezTo>
                <a:cubicBezTo>
                  <a:pt x="33185" y="9389"/>
                  <a:pt x="32318" y="5003"/>
                  <a:pt x="31968" y="517"/>
                </a:cubicBezTo>
                <a:cubicBezTo>
                  <a:pt x="31968" y="350"/>
                  <a:pt x="32034" y="133"/>
                  <a:pt x="317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 name="Imagen 3">
            <a:extLst>
              <a:ext uri="{FF2B5EF4-FFF2-40B4-BE49-F238E27FC236}">
                <a16:creationId xmlns:a16="http://schemas.microsoft.com/office/drawing/2014/main" id="{16F76031-0949-E6DD-2B29-01E1E4CA590A}"/>
              </a:ext>
            </a:extLst>
          </p:cNvPr>
          <p:cNvPicPr>
            <a:picLocks noChangeAspect="1"/>
          </p:cNvPicPr>
          <p:nvPr/>
        </p:nvPicPr>
        <p:blipFill>
          <a:blip r:embed="rId3"/>
          <a:stretch>
            <a:fillRect/>
          </a:stretch>
        </p:blipFill>
        <p:spPr>
          <a:xfrm>
            <a:off x="1" y="0"/>
            <a:ext cx="9144000" cy="5143500"/>
          </a:xfrm>
          <a:prstGeom prst="rect">
            <a:avLst/>
          </a:prstGeom>
        </p:spPr>
      </p:pic>
    </p:spTree>
    <p:extLst>
      <p:ext uri="{BB962C8B-B14F-4D97-AF65-F5344CB8AC3E}">
        <p14:creationId xmlns:p14="http://schemas.microsoft.com/office/powerpoint/2010/main" val="26159927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672"/>
        <p:cNvGrpSpPr/>
        <p:nvPr/>
      </p:nvGrpSpPr>
      <p:grpSpPr>
        <a:xfrm>
          <a:off x="0" y="0"/>
          <a:ext cx="0" cy="0"/>
          <a:chOff x="0" y="0"/>
          <a:chExt cx="0" cy="0"/>
        </a:xfrm>
      </p:grpSpPr>
      <p:sp>
        <p:nvSpPr>
          <p:cNvPr id="4682" name="Google Shape;4682;p55"/>
          <p:cNvSpPr/>
          <p:nvPr/>
        </p:nvSpPr>
        <p:spPr>
          <a:xfrm>
            <a:off x="410055" y="2975360"/>
            <a:ext cx="490315" cy="479521"/>
          </a:xfrm>
          <a:custGeom>
            <a:avLst/>
            <a:gdLst/>
            <a:ahLst/>
            <a:cxnLst/>
            <a:rect l="l" t="t" r="r" b="b"/>
            <a:pathLst>
              <a:path w="63636" h="62235" extrusionOk="0">
                <a:moveTo>
                  <a:pt x="31784" y="0"/>
                </a:moveTo>
                <a:cubicBezTo>
                  <a:pt x="31768" y="200"/>
                  <a:pt x="31768" y="350"/>
                  <a:pt x="31751" y="500"/>
                </a:cubicBezTo>
                <a:cubicBezTo>
                  <a:pt x="31534" y="3619"/>
                  <a:pt x="30984" y="6704"/>
                  <a:pt x="30100" y="9705"/>
                </a:cubicBezTo>
                <a:cubicBezTo>
                  <a:pt x="28482" y="15008"/>
                  <a:pt x="25764" y="19611"/>
                  <a:pt x="21579" y="23280"/>
                </a:cubicBezTo>
                <a:cubicBezTo>
                  <a:pt x="16509" y="27715"/>
                  <a:pt x="10472" y="29883"/>
                  <a:pt x="3902" y="30717"/>
                </a:cubicBezTo>
                <a:cubicBezTo>
                  <a:pt x="2601" y="30884"/>
                  <a:pt x="1301" y="30967"/>
                  <a:pt x="0" y="31101"/>
                </a:cubicBezTo>
                <a:cubicBezTo>
                  <a:pt x="834" y="31217"/>
                  <a:pt x="1701" y="31267"/>
                  <a:pt x="2535" y="31351"/>
                </a:cubicBezTo>
                <a:cubicBezTo>
                  <a:pt x="6103" y="31651"/>
                  <a:pt x="9639" y="32468"/>
                  <a:pt x="12991" y="33752"/>
                </a:cubicBezTo>
                <a:cubicBezTo>
                  <a:pt x="18827" y="36053"/>
                  <a:pt x="23496" y="39789"/>
                  <a:pt x="26798" y="45142"/>
                </a:cubicBezTo>
                <a:cubicBezTo>
                  <a:pt x="29566" y="49611"/>
                  <a:pt x="30984" y="54530"/>
                  <a:pt x="31551" y="59717"/>
                </a:cubicBezTo>
                <a:cubicBezTo>
                  <a:pt x="31651" y="60550"/>
                  <a:pt x="31718" y="61384"/>
                  <a:pt x="31801" y="62235"/>
                </a:cubicBezTo>
                <a:cubicBezTo>
                  <a:pt x="32034" y="62085"/>
                  <a:pt x="31968" y="61901"/>
                  <a:pt x="31968" y="61734"/>
                </a:cubicBezTo>
                <a:cubicBezTo>
                  <a:pt x="32184" y="58599"/>
                  <a:pt x="32751" y="55498"/>
                  <a:pt x="33635" y="52479"/>
                </a:cubicBezTo>
                <a:cubicBezTo>
                  <a:pt x="35220" y="47360"/>
                  <a:pt x="37821" y="42841"/>
                  <a:pt x="41823" y="39222"/>
                </a:cubicBezTo>
                <a:cubicBezTo>
                  <a:pt x="47026" y="34536"/>
                  <a:pt x="53280" y="32301"/>
                  <a:pt x="60117" y="31468"/>
                </a:cubicBezTo>
                <a:cubicBezTo>
                  <a:pt x="61284" y="31317"/>
                  <a:pt x="62468" y="31251"/>
                  <a:pt x="63635" y="31134"/>
                </a:cubicBezTo>
                <a:cubicBezTo>
                  <a:pt x="62018" y="30967"/>
                  <a:pt x="60400" y="30834"/>
                  <a:pt x="58799" y="30584"/>
                </a:cubicBezTo>
                <a:cubicBezTo>
                  <a:pt x="57215" y="30350"/>
                  <a:pt x="55631" y="30017"/>
                  <a:pt x="54080" y="29583"/>
                </a:cubicBezTo>
                <a:cubicBezTo>
                  <a:pt x="45325" y="27082"/>
                  <a:pt x="38822" y="21896"/>
                  <a:pt x="35053" y="13508"/>
                </a:cubicBezTo>
                <a:cubicBezTo>
                  <a:pt x="33185" y="9389"/>
                  <a:pt x="32318" y="5003"/>
                  <a:pt x="31968" y="517"/>
                </a:cubicBezTo>
                <a:cubicBezTo>
                  <a:pt x="31968" y="350"/>
                  <a:pt x="32034" y="133"/>
                  <a:pt x="317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 name="Imagen 3">
            <a:extLst>
              <a:ext uri="{FF2B5EF4-FFF2-40B4-BE49-F238E27FC236}">
                <a16:creationId xmlns:a16="http://schemas.microsoft.com/office/drawing/2014/main" id="{A4821F88-361B-0999-55C4-7D8041CC9C23}"/>
              </a:ext>
            </a:extLst>
          </p:cNvPr>
          <p:cNvPicPr>
            <a:picLocks noChangeAspect="1"/>
          </p:cNvPicPr>
          <p:nvPr/>
        </p:nvPicPr>
        <p:blipFill>
          <a:blip r:embed="rId3"/>
          <a:stretch>
            <a:fillRect/>
          </a:stretch>
        </p:blipFill>
        <p:spPr>
          <a:xfrm>
            <a:off x="0" y="0"/>
            <a:ext cx="9144000" cy="5143500"/>
          </a:xfrm>
          <a:prstGeom prst="rect">
            <a:avLst/>
          </a:prstGeom>
        </p:spPr>
      </p:pic>
    </p:spTree>
    <p:extLst>
      <p:ext uri="{BB962C8B-B14F-4D97-AF65-F5344CB8AC3E}">
        <p14:creationId xmlns:p14="http://schemas.microsoft.com/office/powerpoint/2010/main" val="39470760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672"/>
        <p:cNvGrpSpPr/>
        <p:nvPr/>
      </p:nvGrpSpPr>
      <p:grpSpPr>
        <a:xfrm>
          <a:off x="0" y="0"/>
          <a:ext cx="0" cy="0"/>
          <a:chOff x="0" y="0"/>
          <a:chExt cx="0" cy="0"/>
        </a:xfrm>
      </p:grpSpPr>
      <p:sp>
        <p:nvSpPr>
          <p:cNvPr id="4682" name="Google Shape;4682;p55"/>
          <p:cNvSpPr/>
          <p:nvPr/>
        </p:nvSpPr>
        <p:spPr>
          <a:xfrm>
            <a:off x="410055" y="2975360"/>
            <a:ext cx="490315" cy="479521"/>
          </a:xfrm>
          <a:custGeom>
            <a:avLst/>
            <a:gdLst/>
            <a:ahLst/>
            <a:cxnLst/>
            <a:rect l="l" t="t" r="r" b="b"/>
            <a:pathLst>
              <a:path w="63636" h="62235" extrusionOk="0">
                <a:moveTo>
                  <a:pt x="31784" y="0"/>
                </a:moveTo>
                <a:cubicBezTo>
                  <a:pt x="31768" y="200"/>
                  <a:pt x="31768" y="350"/>
                  <a:pt x="31751" y="500"/>
                </a:cubicBezTo>
                <a:cubicBezTo>
                  <a:pt x="31534" y="3619"/>
                  <a:pt x="30984" y="6704"/>
                  <a:pt x="30100" y="9705"/>
                </a:cubicBezTo>
                <a:cubicBezTo>
                  <a:pt x="28482" y="15008"/>
                  <a:pt x="25764" y="19611"/>
                  <a:pt x="21579" y="23280"/>
                </a:cubicBezTo>
                <a:cubicBezTo>
                  <a:pt x="16509" y="27715"/>
                  <a:pt x="10472" y="29883"/>
                  <a:pt x="3902" y="30717"/>
                </a:cubicBezTo>
                <a:cubicBezTo>
                  <a:pt x="2601" y="30884"/>
                  <a:pt x="1301" y="30967"/>
                  <a:pt x="0" y="31101"/>
                </a:cubicBezTo>
                <a:cubicBezTo>
                  <a:pt x="834" y="31217"/>
                  <a:pt x="1701" y="31267"/>
                  <a:pt x="2535" y="31351"/>
                </a:cubicBezTo>
                <a:cubicBezTo>
                  <a:pt x="6103" y="31651"/>
                  <a:pt x="9639" y="32468"/>
                  <a:pt x="12991" y="33752"/>
                </a:cubicBezTo>
                <a:cubicBezTo>
                  <a:pt x="18827" y="36053"/>
                  <a:pt x="23496" y="39789"/>
                  <a:pt x="26798" y="45142"/>
                </a:cubicBezTo>
                <a:cubicBezTo>
                  <a:pt x="29566" y="49611"/>
                  <a:pt x="30984" y="54530"/>
                  <a:pt x="31551" y="59717"/>
                </a:cubicBezTo>
                <a:cubicBezTo>
                  <a:pt x="31651" y="60550"/>
                  <a:pt x="31718" y="61384"/>
                  <a:pt x="31801" y="62235"/>
                </a:cubicBezTo>
                <a:cubicBezTo>
                  <a:pt x="32034" y="62085"/>
                  <a:pt x="31968" y="61901"/>
                  <a:pt x="31968" y="61734"/>
                </a:cubicBezTo>
                <a:cubicBezTo>
                  <a:pt x="32184" y="58599"/>
                  <a:pt x="32751" y="55498"/>
                  <a:pt x="33635" y="52479"/>
                </a:cubicBezTo>
                <a:cubicBezTo>
                  <a:pt x="35220" y="47360"/>
                  <a:pt x="37821" y="42841"/>
                  <a:pt x="41823" y="39222"/>
                </a:cubicBezTo>
                <a:cubicBezTo>
                  <a:pt x="47026" y="34536"/>
                  <a:pt x="53280" y="32301"/>
                  <a:pt x="60117" y="31468"/>
                </a:cubicBezTo>
                <a:cubicBezTo>
                  <a:pt x="61284" y="31317"/>
                  <a:pt x="62468" y="31251"/>
                  <a:pt x="63635" y="31134"/>
                </a:cubicBezTo>
                <a:cubicBezTo>
                  <a:pt x="62018" y="30967"/>
                  <a:pt x="60400" y="30834"/>
                  <a:pt x="58799" y="30584"/>
                </a:cubicBezTo>
                <a:cubicBezTo>
                  <a:pt x="57215" y="30350"/>
                  <a:pt x="55631" y="30017"/>
                  <a:pt x="54080" y="29583"/>
                </a:cubicBezTo>
                <a:cubicBezTo>
                  <a:pt x="45325" y="27082"/>
                  <a:pt x="38822" y="21896"/>
                  <a:pt x="35053" y="13508"/>
                </a:cubicBezTo>
                <a:cubicBezTo>
                  <a:pt x="33185" y="9389"/>
                  <a:pt x="32318" y="5003"/>
                  <a:pt x="31968" y="517"/>
                </a:cubicBezTo>
                <a:cubicBezTo>
                  <a:pt x="31968" y="350"/>
                  <a:pt x="32034" y="133"/>
                  <a:pt x="317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 name="Imagen 3">
            <a:extLst>
              <a:ext uri="{FF2B5EF4-FFF2-40B4-BE49-F238E27FC236}">
                <a16:creationId xmlns:a16="http://schemas.microsoft.com/office/drawing/2014/main" id="{8AE19D9C-0F71-F851-B13F-91185D4FC931}"/>
              </a:ext>
            </a:extLst>
          </p:cNvPr>
          <p:cNvPicPr>
            <a:picLocks noChangeAspect="1"/>
          </p:cNvPicPr>
          <p:nvPr/>
        </p:nvPicPr>
        <p:blipFill>
          <a:blip r:embed="rId3"/>
          <a:stretch>
            <a:fillRect/>
          </a:stretch>
        </p:blipFill>
        <p:spPr>
          <a:xfrm>
            <a:off x="0" y="0"/>
            <a:ext cx="9144000" cy="5143500"/>
          </a:xfrm>
          <a:prstGeom prst="rect">
            <a:avLst/>
          </a:prstGeom>
        </p:spPr>
      </p:pic>
    </p:spTree>
    <p:extLst>
      <p:ext uri="{BB962C8B-B14F-4D97-AF65-F5344CB8AC3E}">
        <p14:creationId xmlns:p14="http://schemas.microsoft.com/office/powerpoint/2010/main" val="10381229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672"/>
        <p:cNvGrpSpPr/>
        <p:nvPr/>
      </p:nvGrpSpPr>
      <p:grpSpPr>
        <a:xfrm>
          <a:off x="0" y="0"/>
          <a:ext cx="0" cy="0"/>
          <a:chOff x="0" y="0"/>
          <a:chExt cx="0" cy="0"/>
        </a:xfrm>
      </p:grpSpPr>
      <p:sp>
        <p:nvSpPr>
          <p:cNvPr id="4682" name="Google Shape;4682;p55"/>
          <p:cNvSpPr/>
          <p:nvPr/>
        </p:nvSpPr>
        <p:spPr>
          <a:xfrm>
            <a:off x="410055" y="2975360"/>
            <a:ext cx="490315" cy="479521"/>
          </a:xfrm>
          <a:custGeom>
            <a:avLst/>
            <a:gdLst/>
            <a:ahLst/>
            <a:cxnLst/>
            <a:rect l="l" t="t" r="r" b="b"/>
            <a:pathLst>
              <a:path w="63636" h="62235" extrusionOk="0">
                <a:moveTo>
                  <a:pt x="31784" y="0"/>
                </a:moveTo>
                <a:cubicBezTo>
                  <a:pt x="31768" y="200"/>
                  <a:pt x="31768" y="350"/>
                  <a:pt x="31751" y="500"/>
                </a:cubicBezTo>
                <a:cubicBezTo>
                  <a:pt x="31534" y="3619"/>
                  <a:pt x="30984" y="6704"/>
                  <a:pt x="30100" y="9705"/>
                </a:cubicBezTo>
                <a:cubicBezTo>
                  <a:pt x="28482" y="15008"/>
                  <a:pt x="25764" y="19611"/>
                  <a:pt x="21579" y="23280"/>
                </a:cubicBezTo>
                <a:cubicBezTo>
                  <a:pt x="16509" y="27715"/>
                  <a:pt x="10472" y="29883"/>
                  <a:pt x="3902" y="30717"/>
                </a:cubicBezTo>
                <a:cubicBezTo>
                  <a:pt x="2601" y="30884"/>
                  <a:pt x="1301" y="30967"/>
                  <a:pt x="0" y="31101"/>
                </a:cubicBezTo>
                <a:cubicBezTo>
                  <a:pt x="834" y="31217"/>
                  <a:pt x="1701" y="31267"/>
                  <a:pt x="2535" y="31351"/>
                </a:cubicBezTo>
                <a:cubicBezTo>
                  <a:pt x="6103" y="31651"/>
                  <a:pt x="9639" y="32468"/>
                  <a:pt x="12991" y="33752"/>
                </a:cubicBezTo>
                <a:cubicBezTo>
                  <a:pt x="18827" y="36053"/>
                  <a:pt x="23496" y="39789"/>
                  <a:pt x="26798" y="45142"/>
                </a:cubicBezTo>
                <a:cubicBezTo>
                  <a:pt x="29566" y="49611"/>
                  <a:pt x="30984" y="54530"/>
                  <a:pt x="31551" y="59717"/>
                </a:cubicBezTo>
                <a:cubicBezTo>
                  <a:pt x="31651" y="60550"/>
                  <a:pt x="31718" y="61384"/>
                  <a:pt x="31801" y="62235"/>
                </a:cubicBezTo>
                <a:cubicBezTo>
                  <a:pt x="32034" y="62085"/>
                  <a:pt x="31968" y="61901"/>
                  <a:pt x="31968" y="61734"/>
                </a:cubicBezTo>
                <a:cubicBezTo>
                  <a:pt x="32184" y="58599"/>
                  <a:pt x="32751" y="55498"/>
                  <a:pt x="33635" y="52479"/>
                </a:cubicBezTo>
                <a:cubicBezTo>
                  <a:pt x="35220" y="47360"/>
                  <a:pt x="37821" y="42841"/>
                  <a:pt x="41823" y="39222"/>
                </a:cubicBezTo>
                <a:cubicBezTo>
                  <a:pt x="47026" y="34536"/>
                  <a:pt x="53280" y="32301"/>
                  <a:pt x="60117" y="31468"/>
                </a:cubicBezTo>
                <a:cubicBezTo>
                  <a:pt x="61284" y="31317"/>
                  <a:pt x="62468" y="31251"/>
                  <a:pt x="63635" y="31134"/>
                </a:cubicBezTo>
                <a:cubicBezTo>
                  <a:pt x="62018" y="30967"/>
                  <a:pt x="60400" y="30834"/>
                  <a:pt x="58799" y="30584"/>
                </a:cubicBezTo>
                <a:cubicBezTo>
                  <a:pt x="57215" y="30350"/>
                  <a:pt x="55631" y="30017"/>
                  <a:pt x="54080" y="29583"/>
                </a:cubicBezTo>
                <a:cubicBezTo>
                  <a:pt x="45325" y="27082"/>
                  <a:pt x="38822" y="21896"/>
                  <a:pt x="35053" y="13508"/>
                </a:cubicBezTo>
                <a:cubicBezTo>
                  <a:pt x="33185" y="9389"/>
                  <a:pt x="32318" y="5003"/>
                  <a:pt x="31968" y="517"/>
                </a:cubicBezTo>
                <a:cubicBezTo>
                  <a:pt x="31968" y="350"/>
                  <a:pt x="32034" y="133"/>
                  <a:pt x="317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 name="Imagen 3">
            <a:extLst>
              <a:ext uri="{FF2B5EF4-FFF2-40B4-BE49-F238E27FC236}">
                <a16:creationId xmlns:a16="http://schemas.microsoft.com/office/drawing/2014/main" id="{1ED00AFF-CA09-40A7-31C7-962D5A08A3FF}"/>
              </a:ext>
            </a:extLst>
          </p:cNvPr>
          <p:cNvPicPr>
            <a:picLocks noChangeAspect="1"/>
          </p:cNvPicPr>
          <p:nvPr/>
        </p:nvPicPr>
        <p:blipFill>
          <a:blip r:embed="rId3"/>
          <a:stretch>
            <a:fillRect/>
          </a:stretch>
        </p:blipFill>
        <p:spPr>
          <a:xfrm>
            <a:off x="1845485" y="114925"/>
            <a:ext cx="5249975" cy="4913649"/>
          </a:xfrm>
          <a:prstGeom prst="rect">
            <a:avLst/>
          </a:prstGeom>
        </p:spPr>
      </p:pic>
    </p:spTree>
    <p:extLst>
      <p:ext uri="{BB962C8B-B14F-4D97-AF65-F5344CB8AC3E}">
        <p14:creationId xmlns:p14="http://schemas.microsoft.com/office/powerpoint/2010/main" val="2753765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672"/>
        <p:cNvGrpSpPr/>
        <p:nvPr/>
      </p:nvGrpSpPr>
      <p:grpSpPr>
        <a:xfrm>
          <a:off x="0" y="0"/>
          <a:ext cx="0" cy="0"/>
          <a:chOff x="0" y="0"/>
          <a:chExt cx="0" cy="0"/>
        </a:xfrm>
      </p:grpSpPr>
      <p:sp>
        <p:nvSpPr>
          <p:cNvPr id="4682" name="Google Shape;4682;p55"/>
          <p:cNvSpPr/>
          <p:nvPr/>
        </p:nvSpPr>
        <p:spPr>
          <a:xfrm>
            <a:off x="410055" y="2975360"/>
            <a:ext cx="490315" cy="479521"/>
          </a:xfrm>
          <a:custGeom>
            <a:avLst/>
            <a:gdLst/>
            <a:ahLst/>
            <a:cxnLst/>
            <a:rect l="l" t="t" r="r" b="b"/>
            <a:pathLst>
              <a:path w="63636" h="62235" extrusionOk="0">
                <a:moveTo>
                  <a:pt x="31784" y="0"/>
                </a:moveTo>
                <a:cubicBezTo>
                  <a:pt x="31768" y="200"/>
                  <a:pt x="31768" y="350"/>
                  <a:pt x="31751" y="500"/>
                </a:cubicBezTo>
                <a:cubicBezTo>
                  <a:pt x="31534" y="3619"/>
                  <a:pt x="30984" y="6704"/>
                  <a:pt x="30100" y="9705"/>
                </a:cubicBezTo>
                <a:cubicBezTo>
                  <a:pt x="28482" y="15008"/>
                  <a:pt x="25764" y="19611"/>
                  <a:pt x="21579" y="23280"/>
                </a:cubicBezTo>
                <a:cubicBezTo>
                  <a:pt x="16509" y="27715"/>
                  <a:pt x="10472" y="29883"/>
                  <a:pt x="3902" y="30717"/>
                </a:cubicBezTo>
                <a:cubicBezTo>
                  <a:pt x="2601" y="30884"/>
                  <a:pt x="1301" y="30967"/>
                  <a:pt x="0" y="31101"/>
                </a:cubicBezTo>
                <a:cubicBezTo>
                  <a:pt x="834" y="31217"/>
                  <a:pt x="1701" y="31267"/>
                  <a:pt x="2535" y="31351"/>
                </a:cubicBezTo>
                <a:cubicBezTo>
                  <a:pt x="6103" y="31651"/>
                  <a:pt x="9639" y="32468"/>
                  <a:pt x="12991" y="33752"/>
                </a:cubicBezTo>
                <a:cubicBezTo>
                  <a:pt x="18827" y="36053"/>
                  <a:pt x="23496" y="39789"/>
                  <a:pt x="26798" y="45142"/>
                </a:cubicBezTo>
                <a:cubicBezTo>
                  <a:pt x="29566" y="49611"/>
                  <a:pt x="30984" y="54530"/>
                  <a:pt x="31551" y="59717"/>
                </a:cubicBezTo>
                <a:cubicBezTo>
                  <a:pt x="31651" y="60550"/>
                  <a:pt x="31718" y="61384"/>
                  <a:pt x="31801" y="62235"/>
                </a:cubicBezTo>
                <a:cubicBezTo>
                  <a:pt x="32034" y="62085"/>
                  <a:pt x="31968" y="61901"/>
                  <a:pt x="31968" y="61734"/>
                </a:cubicBezTo>
                <a:cubicBezTo>
                  <a:pt x="32184" y="58599"/>
                  <a:pt x="32751" y="55498"/>
                  <a:pt x="33635" y="52479"/>
                </a:cubicBezTo>
                <a:cubicBezTo>
                  <a:pt x="35220" y="47360"/>
                  <a:pt x="37821" y="42841"/>
                  <a:pt x="41823" y="39222"/>
                </a:cubicBezTo>
                <a:cubicBezTo>
                  <a:pt x="47026" y="34536"/>
                  <a:pt x="53280" y="32301"/>
                  <a:pt x="60117" y="31468"/>
                </a:cubicBezTo>
                <a:cubicBezTo>
                  <a:pt x="61284" y="31317"/>
                  <a:pt x="62468" y="31251"/>
                  <a:pt x="63635" y="31134"/>
                </a:cubicBezTo>
                <a:cubicBezTo>
                  <a:pt x="62018" y="30967"/>
                  <a:pt x="60400" y="30834"/>
                  <a:pt x="58799" y="30584"/>
                </a:cubicBezTo>
                <a:cubicBezTo>
                  <a:pt x="57215" y="30350"/>
                  <a:pt x="55631" y="30017"/>
                  <a:pt x="54080" y="29583"/>
                </a:cubicBezTo>
                <a:cubicBezTo>
                  <a:pt x="45325" y="27082"/>
                  <a:pt x="38822" y="21896"/>
                  <a:pt x="35053" y="13508"/>
                </a:cubicBezTo>
                <a:cubicBezTo>
                  <a:pt x="33185" y="9389"/>
                  <a:pt x="32318" y="5003"/>
                  <a:pt x="31968" y="517"/>
                </a:cubicBezTo>
                <a:cubicBezTo>
                  <a:pt x="31968" y="350"/>
                  <a:pt x="32034" y="133"/>
                  <a:pt x="317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4220;p40">
            <a:extLst>
              <a:ext uri="{FF2B5EF4-FFF2-40B4-BE49-F238E27FC236}">
                <a16:creationId xmlns:a16="http://schemas.microsoft.com/office/drawing/2014/main" id="{F15A6FB1-8A5C-7C0F-3A12-9BFB66DF21E7}"/>
              </a:ext>
            </a:extLst>
          </p:cNvPr>
          <p:cNvSpPr txBox="1">
            <a:spLocks/>
          </p:cNvSpPr>
          <p:nvPr/>
        </p:nvSpPr>
        <p:spPr>
          <a:xfrm>
            <a:off x="847902" y="1590392"/>
            <a:ext cx="7211575" cy="1924500"/>
          </a:xfrm>
          <a:prstGeom prst="rect">
            <a:avLst/>
          </a:prstGeom>
          <a:noFill/>
          <a:ln>
            <a:noFill/>
          </a:ln>
        </p:spPr>
        <p:txBody>
          <a:bodyPr spcFirstLastPara="1" wrap="square" lIns="0" tIns="0"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100"/>
              <a:buFont typeface="Paytone One"/>
              <a:buNone/>
              <a:defRPr sz="3000" b="0" i="0" u="none" strike="noStrike" cap="none">
                <a:solidFill>
                  <a:schemeClr val="accent1"/>
                </a:solidFill>
                <a:latin typeface="Paytone One"/>
                <a:ea typeface="Paytone One"/>
                <a:cs typeface="Paytone One"/>
                <a:sym typeface="Paytone One"/>
              </a:defRPr>
            </a:lvl1pPr>
            <a:lvl2pPr marR="0" lvl="1" algn="l" rtl="0">
              <a:lnSpc>
                <a:spcPct val="100000"/>
              </a:lnSpc>
              <a:spcBef>
                <a:spcPts val="0"/>
              </a:spcBef>
              <a:spcAft>
                <a:spcPts val="0"/>
              </a:spcAft>
              <a:buClr>
                <a:schemeClr val="dk1"/>
              </a:buClr>
              <a:buSzPts val="3100"/>
              <a:buFont typeface="Paytone One"/>
              <a:buNone/>
              <a:defRPr sz="3100" b="0" i="0" u="none" strike="noStrike" cap="none">
                <a:solidFill>
                  <a:schemeClr val="dk1"/>
                </a:solidFill>
                <a:latin typeface="Paytone One"/>
                <a:ea typeface="Paytone One"/>
                <a:cs typeface="Paytone One"/>
                <a:sym typeface="Paytone One"/>
              </a:defRPr>
            </a:lvl2pPr>
            <a:lvl3pPr marR="0" lvl="2" algn="l" rtl="0">
              <a:lnSpc>
                <a:spcPct val="100000"/>
              </a:lnSpc>
              <a:spcBef>
                <a:spcPts val="0"/>
              </a:spcBef>
              <a:spcAft>
                <a:spcPts val="0"/>
              </a:spcAft>
              <a:buClr>
                <a:schemeClr val="dk1"/>
              </a:buClr>
              <a:buSzPts val="3100"/>
              <a:buFont typeface="Paytone One"/>
              <a:buNone/>
              <a:defRPr sz="3100" b="0" i="0" u="none" strike="noStrike" cap="none">
                <a:solidFill>
                  <a:schemeClr val="dk1"/>
                </a:solidFill>
                <a:latin typeface="Paytone One"/>
                <a:ea typeface="Paytone One"/>
                <a:cs typeface="Paytone One"/>
                <a:sym typeface="Paytone One"/>
              </a:defRPr>
            </a:lvl3pPr>
            <a:lvl4pPr marR="0" lvl="3" algn="l" rtl="0">
              <a:lnSpc>
                <a:spcPct val="100000"/>
              </a:lnSpc>
              <a:spcBef>
                <a:spcPts val="0"/>
              </a:spcBef>
              <a:spcAft>
                <a:spcPts val="0"/>
              </a:spcAft>
              <a:buClr>
                <a:schemeClr val="dk1"/>
              </a:buClr>
              <a:buSzPts val="3100"/>
              <a:buFont typeface="Paytone One"/>
              <a:buNone/>
              <a:defRPr sz="3100" b="0" i="0" u="none" strike="noStrike" cap="none">
                <a:solidFill>
                  <a:schemeClr val="dk1"/>
                </a:solidFill>
                <a:latin typeface="Paytone One"/>
                <a:ea typeface="Paytone One"/>
                <a:cs typeface="Paytone One"/>
                <a:sym typeface="Paytone One"/>
              </a:defRPr>
            </a:lvl4pPr>
            <a:lvl5pPr marR="0" lvl="4" algn="l" rtl="0">
              <a:lnSpc>
                <a:spcPct val="100000"/>
              </a:lnSpc>
              <a:spcBef>
                <a:spcPts val="0"/>
              </a:spcBef>
              <a:spcAft>
                <a:spcPts val="0"/>
              </a:spcAft>
              <a:buClr>
                <a:schemeClr val="dk1"/>
              </a:buClr>
              <a:buSzPts val="3100"/>
              <a:buFont typeface="Paytone One"/>
              <a:buNone/>
              <a:defRPr sz="3100" b="0" i="0" u="none" strike="noStrike" cap="none">
                <a:solidFill>
                  <a:schemeClr val="dk1"/>
                </a:solidFill>
                <a:latin typeface="Paytone One"/>
                <a:ea typeface="Paytone One"/>
                <a:cs typeface="Paytone One"/>
                <a:sym typeface="Paytone One"/>
              </a:defRPr>
            </a:lvl5pPr>
            <a:lvl6pPr marR="0" lvl="5" algn="l" rtl="0">
              <a:lnSpc>
                <a:spcPct val="100000"/>
              </a:lnSpc>
              <a:spcBef>
                <a:spcPts val="0"/>
              </a:spcBef>
              <a:spcAft>
                <a:spcPts val="0"/>
              </a:spcAft>
              <a:buClr>
                <a:schemeClr val="dk1"/>
              </a:buClr>
              <a:buSzPts val="3100"/>
              <a:buFont typeface="Paytone One"/>
              <a:buNone/>
              <a:defRPr sz="3100" b="0" i="0" u="none" strike="noStrike" cap="none">
                <a:solidFill>
                  <a:schemeClr val="dk1"/>
                </a:solidFill>
                <a:latin typeface="Paytone One"/>
                <a:ea typeface="Paytone One"/>
                <a:cs typeface="Paytone One"/>
                <a:sym typeface="Paytone One"/>
              </a:defRPr>
            </a:lvl6pPr>
            <a:lvl7pPr marR="0" lvl="6" algn="l" rtl="0">
              <a:lnSpc>
                <a:spcPct val="100000"/>
              </a:lnSpc>
              <a:spcBef>
                <a:spcPts val="0"/>
              </a:spcBef>
              <a:spcAft>
                <a:spcPts val="0"/>
              </a:spcAft>
              <a:buClr>
                <a:schemeClr val="dk1"/>
              </a:buClr>
              <a:buSzPts val="3100"/>
              <a:buFont typeface="Paytone One"/>
              <a:buNone/>
              <a:defRPr sz="3100" b="0" i="0" u="none" strike="noStrike" cap="none">
                <a:solidFill>
                  <a:schemeClr val="dk1"/>
                </a:solidFill>
                <a:latin typeface="Paytone One"/>
                <a:ea typeface="Paytone One"/>
                <a:cs typeface="Paytone One"/>
                <a:sym typeface="Paytone One"/>
              </a:defRPr>
            </a:lvl7pPr>
            <a:lvl8pPr marR="0" lvl="7" algn="l" rtl="0">
              <a:lnSpc>
                <a:spcPct val="100000"/>
              </a:lnSpc>
              <a:spcBef>
                <a:spcPts val="0"/>
              </a:spcBef>
              <a:spcAft>
                <a:spcPts val="0"/>
              </a:spcAft>
              <a:buClr>
                <a:schemeClr val="dk1"/>
              </a:buClr>
              <a:buSzPts val="3100"/>
              <a:buFont typeface="Paytone One"/>
              <a:buNone/>
              <a:defRPr sz="3100" b="0" i="0" u="none" strike="noStrike" cap="none">
                <a:solidFill>
                  <a:schemeClr val="dk1"/>
                </a:solidFill>
                <a:latin typeface="Paytone One"/>
                <a:ea typeface="Paytone One"/>
                <a:cs typeface="Paytone One"/>
                <a:sym typeface="Paytone One"/>
              </a:defRPr>
            </a:lvl8pPr>
            <a:lvl9pPr marR="0" lvl="8" algn="l" rtl="0">
              <a:lnSpc>
                <a:spcPct val="100000"/>
              </a:lnSpc>
              <a:spcBef>
                <a:spcPts val="0"/>
              </a:spcBef>
              <a:spcAft>
                <a:spcPts val="0"/>
              </a:spcAft>
              <a:buClr>
                <a:schemeClr val="dk1"/>
              </a:buClr>
              <a:buSzPts val="3100"/>
              <a:buFont typeface="Paytone One"/>
              <a:buNone/>
              <a:defRPr sz="3100" b="0" i="0" u="none" strike="noStrike" cap="none">
                <a:solidFill>
                  <a:schemeClr val="dk1"/>
                </a:solidFill>
                <a:latin typeface="Paytone One"/>
                <a:ea typeface="Paytone One"/>
                <a:cs typeface="Paytone One"/>
                <a:sym typeface="Paytone One"/>
              </a:defRPr>
            </a:lvl9pPr>
          </a:lstStyle>
          <a:p>
            <a:pPr algn="ctr">
              <a:spcAft>
                <a:spcPts val="200"/>
              </a:spcAft>
            </a:pPr>
            <a:r>
              <a:rPr lang="es-ES" sz="5100" dirty="0"/>
              <a:t>GRACIAS</a:t>
            </a:r>
            <a:br>
              <a:rPr lang="es-ES" sz="5100" dirty="0"/>
            </a:br>
            <a:r>
              <a:rPr lang="es-ES" sz="5100" dirty="0"/>
              <a:t>POR SU ATENCIÓN</a:t>
            </a:r>
            <a:endParaRPr lang="es-ES" sz="3400" dirty="0"/>
          </a:p>
        </p:txBody>
      </p:sp>
    </p:spTree>
    <p:extLst>
      <p:ext uri="{BB962C8B-B14F-4D97-AF65-F5344CB8AC3E}">
        <p14:creationId xmlns:p14="http://schemas.microsoft.com/office/powerpoint/2010/main" val="14604900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219"/>
        <p:cNvGrpSpPr/>
        <p:nvPr/>
      </p:nvGrpSpPr>
      <p:grpSpPr>
        <a:xfrm>
          <a:off x="0" y="0"/>
          <a:ext cx="0" cy="0"/>
          <a:chOff x="0" y="0"/>
          <a:chExt cx="0" cy="0"/>
        </a:xfrm>
      </p:grpSpPr>
      <p:sp>
        <p:nvSpPr>
          <p:cNvPr id="4220" name="Google Shape;4220;p40"/>
          <p:cNvSpPr txBox="1">
            <a:spLocks noGrp="1"/>
          </p:cNvSpPr>
          <p:nvPr>
            <p:ph type="ctrTitle"/>
          </p:nvPr>
        </p:nvSpPr>
        <p:spPr>
          <a:xfrm>
            <a:off x="713225" y="1292683"/>
            <a:ext cx="5779724" cy="1924500"/>
          </a:xfrm>
          <a:prstGeom prst="rect">
            <a:avLst/>
          </a:prstGeom>
        </p:spPr>
        <p:txBody>
          <a:bodyPr spcFirstLastPara="1" wrap="square" lIns="0" tIns="0" rIns="91425" bIns="91425" anchor="t" anchorCtr="0">
            <a:noAutofit/>
          </a:bodyPr>
          <a:lstStyle/>
          <a:p>
            <a:pPr marL="0" lvl="0" indent="0" algn="l" rtl="0">
              <a:spcBef>
                <a:spcPts val="0"/>
              </a:spcBef>
              <a:spcAft>
                <a:spcPts val="200"/>
              </a:spcAft>
              <a:buNone/>
            </a:pPr>
            <a:r>
              <a:rPr lang="en" sz="5100" dirty="0"/>
              <a:t>PROYECTO FINAL DE GRADO </a:t>
            </a:r>
            <a:br>
              <a:rPr lang="en" sz="5100" dirty="0"/>
            </a:br>
            <a:r>
              <a:rPr lang="en" sz="3500" dirty="0">
                <a:solidFill>
                  <a:schemeClr val="accent1"/>
                </a:solidFill>
              </a:rPr>
              <a:t>MYSALON APP</a:t>
            </a:r>
            <a:endParaRPr sz="3400" dirty="0">
              <a:solidFill>
                <a:schemeClr val="accent1"/>
              </a:solidFill>
            </a:endParaRPr>
          </a:p>
        </p:txBody>
      </p:sp>
      <p:sp>
        <p:nvSpPr>
          <p:cNvPr id="4221" name="Google Shape;4221;p40"/>
          <p:cNvSpPr txBox="1">
            <a:spLocks noGrp="1"/>
          </p:cNvSpPr>
          <p:nvPr>
            <p:ph type="subTitle" idx="1"/>
          </p:nvPr>
        </p:nvSpPr>
        <p:spPr>
          <a:xfrm>
            <a:off x="713225" y="3503150"/>
            <a:ext cx="2696282" cy="382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dirty="0"/>
              <a:t>Ernesto Fatuarte Fernández</a:t>
            </a:r>
            <a:endParaRPr dirty="0"/>
          </a:p>
        </p:txBody>
      </p:sp>
      <p:sp>
        <p:nvSpPr>
          <p:cNvPr id="4301" name="Google Shape;4301;p40"/>
          <p:cNvSpPr/>
          <p:nvPr/>
        </p:nvSpPr>
        <p:spPr>
          <a:xfrm>
            <a:off x="744125" y="320951"/>
            <a:ext cx="325372" cy="309519"/>
          </a:xfrm>
          <a:custGeom>
            <a:avLst/>
            <a:gdLst/>
            <a:ahLst/>
            <a:cxnLst/>
            <a:rect l="l" t="t" r="r" b="b"/>
            <a:pathLst>
              <a:path w="11021" h="10484" extrusionOk="0">
                <a:moveTo>
                  <a:pt x="3809" y="1"/>
                </a:moveTo>
                <a:lnTo>
                  <a:pt x="3499" y="2474"/>
                </a:lnTo>
                <a:lnTo>
                  <a:pt x="1054" y="1998"/>
                </a:lnTo>
                <a:lnTo>
                  <a:pt x="2252" y="4182"/>
                </a:lnTo>
                <a:lnTo>
                  <a:pt x="0" y="5242"/>
                </a:lnTo>
                <a:lnTo>
                  <a:pt x="2252" y="6296"/>
                </a:lnTo>
                <a:lnTo>
                  <a:pt x="1047" y="8480"/>
                </a:lnTo>
                <a:lnTo>
                  <a:pt x="3499" y="8011"/>
                </a:lnTo>
                <a:lnTo>
                  <a:pt x="3809" y="10484"/>
                </a:lnTo>
                <a:lnTo>
                  <a:pt x="5510" y="8659"/>
                </a:lnTo>
                <a:lnTo>
                  <a:pt x="7211" y="10484"/>
                </a:lnTo>
                <a:lnTo>
                  <a:pt x="7521" y="8011"/>
                </a:lnTo>
                <a:lnTo>
                  <a:pt x="9967" y="8480"/>
                </a:lnTo>
                <a:lnTo>
                  <a:pt x="8768" y="6296"/>
                </a:lnTo>
                <a:lnTo>
                  <a:pt x="11020" y="5242"/>
                </a:lnTo>
                <a:lnTo>
                  <a:pt x="8768" y="4182"/>
                </a:lnTo>
                <a:lnTo>
                  <a:pt x="9967" y="1998"/>
                </a:lnTo>
                <a:lnTo>
                  <a:pt x="7521" y="2474"/>
                </a:lnTo>
                <a:lnTo>
                  <a:pt x="7211" y="1"/>
                </a:lnTo>
                <a:lnTo>
                  <a:pt x="5510" y="1819"/>
                </a:lnTo>
                <a:lnTo>
                  <a:pt x="380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3" name="Google Shape;4303;p40"/>
          <p:cNvSpPr txBox="1"/>
          <p:nvPr/>
        </p:nvSpPr>
        <p:spPr>
          <a:xfrm>
            <a:off x="1068175" y="355719"/>
            <a:ext cx="1961400" cy="240000"/>
          </a:xfrm>
          <a:prstGeom prst="rect">
            <a:avLst/>
          </a:prstGeom>
          <a:noFill/>
          <a:ln>
            <a:noFill/>
          </a:ln>
        </p:spPr>
        <p:txBody>
          <a:bodyPr spcFirstLastPara="1" wrap="square" lIns="91425" tIns="91425" rIns="91425" bIns="91425" anchor="ctr" anchorCtr="0">
            <a:noAutofit/>
          </a:bodyPr>
          <a:lstStyle/>
          <a:p>
            <a:pPr marL="0" lvl="0" indent="0" algn="l" rtl="0">
              <a:lnSpc>
                <a:spcPct val="90000"/>
              </a:lnSpc>
              <a:spcBef>
                <a:spcPts val="0"/>
              </a:spcBef>
              <a:spcAft>
                <a:spcPts val="200"/>
              </a:spcAft>
              <a:buNone/>
            </a:pPr>
            <a:r>
              <a:rPr lang="en" sz="1200" dirty="0">
                <a:solidFill>
                  <a:schemeClr val="accent1"/>
                </a:solidFill>
                <a:latin typeface="Paytone One"/>
                <a:ea typeface="Paytone One"/>
                <a:cs typeface="Paytone One"/>
                <a:sym typeface="Paytone One"/>
              </a:rPr>
              <a:t>MYSALON.COM</a:t>
            </a:r>
            <a:endParaRPr sz="1200" dirty="0">
              <a:latin typeface="Asap"/>
              <a:ea typeface="Asap"/>
              <a:cs typeface="Asap"/>
              <a:sym typeface="Asap"/>
            </a:endParaRPr>
          </a:p>
        </p:txBody>
      </p:sp>
      <p:pic>
        <p:nvPicPr>
          <p:cNvPr id="3" name="Imagen 2">
            <a:extLst>
              <a:ext uri="{FF2B5EF4-FFF2-40B4-BE49-F238E27FC236}">
                <a16:creationId xmlns:a16="http://schemas.microsoft.com/office/drawing/2014/main" id="{0FD286C0-B20A-170F-DED2-810C3B8967D4}"/>
              </a:ext>
            </a:extLst>
          </p:cNvPr>
          <p:cNvPicPr>
            <a:picLocks noChangeAspect="1"/>
          </p:cNvPicPr>
          <p:nvPr/>
        </p:nvPicPr>
        <p:blipFill>
          <a:blip r:embed="rId3"/>
          <a:stretch>
            <a:fillRect/>
          </a:stretch>
        </p:blipFill>
        <p:spPr>
          <a:xfrm>
            <a:off x="791652" y="352546"/>
            <a:ext cx="228997" cy="228997"/>
          </a:xfrm>
          <a:prstGeom prst="rect">
            <a:avLst/>
          </a:prstGeom>
        </p:spPr>
      </p:pic>
    </p:spTree>
    <p:extLst>
      <p:ext uri="{BB962C8B-B14F-4D97-AF65-F5344CB8AC3E}">
        <p14:creationId xmlns:p14="http://schemas.microsoft.com/office/powerpoint/2010/main" val="7627981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341"/>
        <p:cNvGrpSpPr/>
        <p:nvPr/>
      </p:nvGrpSpPr>
      <p:grpSpPr>
        <a:xfrm>
          <a:off x="0" y="0"/>
          <a:ext cx="0" cy="0"/>
          <a:chOff x="0" y="0"/>
          <a:chExt cx="0" cy="0"/>
        </a:xfrm>
      </p:grpSpPr>
      <p:sp>
        <p:nvSpPr>
          <p:cNvPr id="4342" name="Google Shape;4342;p43"/>
          <p:cNvSpPr/>
          <p:nvPr/>
        </p:nvSpPr>
        <p:spPr>
          <a:xfrm rot="10800000">
            <a:off x="713215" y="1611944"/>
            <a:ext cx="4126635" cy="697306"/>
          </a:xfrm>
          <a:custGeom>
            <a:avLst/>
            <a:gdLst/>
            <a:ahLst/>
            <a:cxnLst/>
            <a:rect l="l" t="t" r="r" b="b"/>
            <a:pathLst>
              <a:path w="31471" h="7247" extrusionOk="0">
                <a:moveTo>
                  <a:pt x="1" y="0"/>
                </a:moveTo>
                <a:lnTo>
                  <a:pt x="1" y="7246"/>
                </a:lnTo>
                <a:lnTo>
                  <a:pt x="31471" y="7246"/>
                </a:lnTo>
                <a:lnTo>
                  <a:pt x="3147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3" name="Google Shape;4343;p43"/>
          <p:cNvSpPr txBox="1">
            <a:spLocks noGrp="1"/>
          </p:cNvSpPr>
          <p:nvPr>
            <p:ph type="title"/>
          </p:nvPr>
        </p:nvSpPr>
        <p:spPr>
          <a:xfrm>
            <a:off x="713225" y="1570450"/>
            <a:ext cx="4189800" cy="68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INTRODUCCIÓN</a:t>
            </a:r>
            <a:endParaRPr dirty="0"/>
          </a:p>
        </p:txBody>
      </p:sp>
      <p:sp>
        <p:nvSpPr>
          <p:cNvPr id="4344" name="Google Shape;4344;p43"/>
          <p:cNvSpPr txBox="1">
            <a:spLocks noGrp="1"/>
          </p:cNvSpPr>
          <p:nvPr>
            <p:ph type="subTitle" idx="1"/>
          </p:nvPr>
        </p:nvSpPr>
        <p:spPr>
          <a:xfrm>
            <a:off x="713224" y="2363300"/>
            <a:ext cx="4383315" cy="128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ES" sz="1800" dirty="0">
                <a:solidFill>
                  <a:schemeClr val="accent6"/>
                </a:solidFill>
                <a:effectLst/>
                <a:latin typeface="Georgia" panose="02040502050405020303" pitchFamily="18" charset="0"/>
                <a:ea typeface="Georgia" panose="02040502050405020303" pitchFamily="18" charset="0"/>
                <a:cs typeface="Arial" panose="020B0604020202020204" pitchFamily="34" charset="0"/>
              </a:rPr>
              <a:t>Desde que existe la profesión, los peluqueros y los barberos han tendido a trabajar en pequeños negocios, o simplemente han trabajado por cuenta ajena, ofreciendo sus dotes al pueblo o esperando a que alguien contratase sus servicios.</a:t>
            </a:r>
            <a:endParaRPr dirty="0">
              <a:solidFill>
                <a:schemeClr val="accent6"/>
              </a:solidFill>
            </a:endParaRPr>
          </a:p>
        </p:txBody>
      </p:sp>
      <p:sp>
        <p:nvSpPr>
          <p:cNvPr id="4345" name="Google Shape;4345;p43"/>
          <p:cNvSpPr/>
          <p:nvPr/>
        </p:nvSpPr>
        <p:spPr>
          <a:xfrm>
            <a:off x="1054689" y="432602"/>
            <a:ext cx="490315" cy="479521"/>
          </a:xfrm>
          <a:custGeom>
            <a:avLst/>
            <a:gdLst/>
            <a:ahLst/>
            <a:cxnLst/>
            <a:rect l="l" t="t" r="r" b="b"/>
            <a:pathLst>
              <a:path w="63636" h="62235" extrusionOk="0">
                <a:moveTo>
                  <a:pt x="31784" y="0"/>
                </a:moveTo>
                <a:cubicBezTo>
                  <a:pt x="31768" y="200"/>
                  <a:pt x="31768" y="350"/>
                  <a:pt x="31751" y="500"/>
                </a:cubicBezTo>
                <a:cubicBezTo>
                  <a:pt x="31534" y="3619"/>
                  <a:pt x="30984" y="6704"/>
                  <a:pt x="30100" y="9705"/>
                </a:cubicBezTo>
                <a:cubicBezTo>
                  <a:pt x="28482" y="15008"/>
                  <a:pt x="25764" y="19611"/>
                  <a:pt x="21579" y="23280"/>
                </a:cubicBezTo>
                <a:cubicBezTo>
                  <a:pt x="16509" y="27715"/>
                  <a:pt x="10472" y="29883"/>
                  <a:pt x="3902" y="30717"/>
                </a:cubicBezTo>
                <a:cubicBezTo>
                  <a:pt x="2601" y="30884"/>
                  <a:pt x="1301" y="30967"/>
                  <a:pt x="0" y="31101"/>
                </a:cubicBezTo>
                <a:cubicBezTo>
                  <a:pt x="834" y="31217"/>
                  <a:pt x="1701" y="31267"/>
                  <a:pt x="2535" y="31351"/>
                </a:cubicBezTo>
                <a:cubicBezTo>
                  <a:pt x="6103" y="31651"/>
                  <a:pt x="9639" y="32468"/>
                  <a:pt x="12991" y="33752"/>
                </a:cubicBezTo>
                <a:cubicBezTo>
                  <a:pt x="18827" y="36053"/>
                  <a:pt x="23496" y="39789"/>
                  <a:pt x="26798" y="45142"/>
                </a:cubicBezTo>
                <a:cubicBezTo>
                  <a:pt x="29566" y="49611"/>
                  <a:pt x="30984" y="54530"/>
                  <a:pt x="31551" y="59717"/>
                </a:cubicBezTo>
                <a:cubicBezTo>
                  <a:pt x="31651" y="60550"/>
                  <a:pt x="31718" y="61384"/>
                  <a:pt x="31801" y="62235"/>
                </a:cubicBezTo>
                <a:cubicBezTo>
                  <a:pt x="32034" y="62085"/>
                  <a:pt x="31968" y="61901"/>
                  <a:pt x="31968" y="61734"/>
                </a:cubicBezTo>
                <a:cubicBezTo>
                  <a:pt x="32184" y="58599"/>
                  <a:pt x="32751" y="55498"/>
                  <a:pt x="33635" y="52479"/>
                </a:cubicBezTo>
                <a:cubicBezTo>
                  <a:pt x="35220" y="47360"/>
                  <a:pt x="37821" y="42841"/>
                  <a:pt x="41823" y="39222"/>
                </a:cubicBezTo>
                <a:cubicBezTo>
                  <a:pt x="47026" y="34536"/>
                  <a:pt x="53280" y="32301"/>
                  <a:pt x="60117" y="31468"/>
                </a:cubicBezTo>
                <a:cubicBezTo>
                  <a:pt x="61284" y="31317"/>
                  <a:pt x="62468" y="31251"/>
                  <a:pt x="63635" y="31134"/>
                </a:cubicBezTo>
                <a:cubicBezTo>
                  <a:pt x="62018" y="30967"/>
                  <a:pt x="60400" y="30834"/>
                  <a:pt x="58799" y="30584"/>
                </a:cubicBezTo>
                <a:cubicBezTo>
                  <a:pt x="57215" y="30350"/>
                  <a:pt x="55631" y="30017"/>
                  <a:pt x="54080" y="29583"/>
                </a:cubicBezTo>
                <a:cubicBezTo>
                  <a:pt x="45325" y="27082"/>
                  <a:pt x="38822" y="21896"/>
                  <a:pt x="35053" y="13508"/>
                </a:cubicBezTo>
                <a:cubicBezTo>
                  <a:pt x="33185" y="9389"/>
                  <a:pt x="32318" y="5003"/>
                  <a:pt x="31968" y="517"/>
                </a:cubicBezTo>
                <a:cubicBezTo>
                  <a:pt x="31968" y="350"/>
                  <a:pt x="32034" y="133"/>
                  <a:pt x="317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6" name="Google Shape;4346;p43"/>
          <p:cNvSpPr/>
          <p:nvPr/>
        </p:nvSpPr>
        <p:spPr>
          <a:xfrm>
            <a:off x="4326837" y="4239974"/>
            <a:ext cx="490315" cy="479521"/>
          </a:xfrm>
          <a:custGeom>
            <a:avLst/>
            <a:gdLst/>
            <a:ahLst/>
            <a:cxnLst/>
            <a:rect l="l" t="t" r="r" b="b"/>
            <a:pathLst>
              <a:path w="63636" h="62235" extrusionOk="0">
                <a:moveTo>
                  <a:pt x="31784" y="0"/>
                </a:moveTo>
                <a:cubicBezTo>
                  <a:pt x="31768" y="200"/>
                  <a:pt x="31768" y="350"/>
                  <a:pt x="31751" y="500"/>
                </a:cubicBezTo>
                <a:cubicBezTo>
                  <a:pt x="31534" y="3619"/>
                  <a:pt x="30984" y="6704"/>
                  <a:pt x="30100" y="9705"/>
                </a:cubicBezTo>
                <a:cubicBezTo>
                  <a:pt x="28482" y="15008"/>
                  <a:pt x="25764" y="19611"/>
                  <a:pt x="21579" y="23280"/>
                </a:cubicBezTo>
                <a:cubicBezTo>
                  <a:pt x="16509" y="27715"/>
                  <a:pt x="10472" y="29883"/>
                  <a:pt x="3902" y="30717"/>
                </a:cubicBezTo>
                <a:cubicBezTo>
                  <a:pt x="2601" y="30884"/>
                  <a:pt x="1301" y="30967"/>
                  <a:pt x="0" y="31101"/>
                </a:cubicBezTo>
                <a:cubicBezTo>
                  <a:pt x="834" y="31217"/>
                  <a:pt x="1701" y="31267"/>
                  <a:pt x="2535" y="31351"/>
                </a:cubicBezTo>
                <a:cubicBezTo>
                  <a:pt x="6103" y="31651"/>
                  <a:pt x="9639" y="32468"/>
                  <a:pt x="12991" y="33752"/>
                </a:cubicBezTo>
                <a:cubicBezTo>
                  <a:pt x="18827" y="36053"/>
                  <a:pt x="23496" y="39789"/>
                  <a:pt x="26798" y="45142"/>
                </a:cubicBezTo>
                <a:cubicBezTo>
                  <a:pt x="29566" y="49611"/>
                  <a:pt x="30984" y="54530"/>
                  <a:pt x="31551" y="59717"/>
                </a:cubicBezTo>
                <a:cubicBezTo>
                  <a:pt x="31651" y="60550"/>
                  <a:pt x="31718" y="61384"/>
                  <a:pt x="31801" y="62235"/>
                </a:cubicBezTo>
                <a:cubicBezTo>
                  <a:pt x="32034" y="62085"/>
                  <a:pt x="31968" y="61901"/>
                  <a:pt x="31968" y="61734"/>
                </a:cubicBezTo>
                <a:cubicBezTo>
                  <a:pt x="32184" y="58599"/>
                  <a:pt x="32751" y="55498"/>
                  <a:pt x="33635" y="52479"/>
                </a:cubicBezTo>
                <a:cubicBezTo>
                  <a:pt x="35220" y="47360"/>
                  <a:pt x="37821" y="42841"/>
                  <a:pt x="41823" y="39222"/>
                </a:cubicBezTo>
                <a:cubicBezTo>
                  <a:pt x="47026" y="34536"/>
                  <a:pt x="53280" y="32301"/>
                  <a:pt x="60117" y="31468"/>
                </a:cubicBezTo>
                <a:cubicBezTo>
                  <a:pt x="61284" y="31317"/>
                  <a:pt x="62468" y="31251"/>
                  <a:pt x="63635" y="31134"/>
                </a:cubicBezTo>
                <a:cubicBezTo>
                  <a:pt x="62018" y="30967"/>
                  <a:pt x="60400" y="30834"/>
                  <a:pt x="58799" y="30584"/>
                </a:cubicBezTo>
                <a:cubicBezTo>
                  <a:pt x="57215" y="30350"/>
                  <a:pt x="55631" y="30017"/>
                  <a:pt x="54080" y="29583"/>
                </a:cubicBezTo>
                <a:cubicBezTo>
                  <a:pt x="45325" y="27082"/>
                  <a:pt x="38822" y="21896"/>
                  <a:pt x="35053" y="13508"/>
                </a:cubicBezTo>
                <a:cubicBezTo>
                  <a:pt x="33185" y="9389"/>
                  <a:pt x="32318" y="5003"/>
                  <a:pt x="31968" y="517"/>
                </a:cubicBezTo>
                <a:cubicBezTo>
                  <a:pt x="31968" y="350"/>
                  <a:pt x="32034" y="133"/>
                  <a:pt x="317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26" name="Picture 2" descr="Historia de la Barbería | Una profesión con historia">
            <a:extLst>
              <a:ext uri="{FF2B5EF4-FFF2-40B4-BE49-F238E27FC236}">
                <a16:creationId xmlns:a16="http://schemas.microsoft.com/office/drawing/2014/main" id="{BED5C005-F64E-9DE7-CBC9-170B0C522A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0143" y="1345260"/>
            <a:ext cx="2894714" cy="289471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341"/>
        <p:cNvGrpSpPr/>
        <p:nvPr/>
      </p:nvGrpSpPr>
      <p:grpSpPr>
        <a:xfrm>
          <a:off x="0" y="0"/>
          <a:ext cx="0" cy="0"/>
          <a:chOff x="0" y="0"/>
          <a:chExt cx="0" cy="0"/>
        </a:xfrm>
      </p:grpSpPr>
      <p:sp>
        <p:nvSpPr>
          <p:cNvPr id="4342" name="Google Shape;4342;p43"/>
          <p:cNvSpPr/>
          <p:nvPr/>
        </p:nvSpPr>
        <p:spPr>
          <a:xfrm rot="10800000">
            <a:off x="713215" y="1611944"/>
            <a:ext cx="4126635" cy="697306"/>
          </a:xfrm>
          <a:custGeom>
            <a:avLst/>
            <a:gdLst/>
            <a:ahLst/>
            <a:cxnLst/>
            <a:rect l="l" t="t" r="r" b="b"/>
            <a:pathLst>
              <a:path w="31471" h="7247" extrusionOk="0">
                <a:moveTo>
                  <a:pt x="1" y="0"/>
                </a:moveTo>
                <a:lnTo>
                  <a:pt x="1" y="7246"/>
                </a:lnTo>
                <a:lnTo>
                  <a:pt x="31471" y="7246"/>
                </a:lnTo>
                <a:lnTo>
                  <a:pt x="3147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3" name="Google Shape;4343;p43"/>
          <p:cNvSpPr txBox="1">
            <a:spLocks noGrp="1"/>
          </p:cNvSpPr>
          <p:nvPr>
            <p:ph type="title"/>
          </p:nvPr>
        </p:nvSpPr>
        <p:spPr>
          <a:xfrm>
            <a:off x="713225" y="1570450"/>
            <a:ext cx="4189800" cy="68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INTRODUCCIÓN</a:t>
            </a:r>
            <a:endParaRPr dirty="0"/>
          </a:p>
        </p:txBody>
      </p:sp>
      <p:sp>
        <p:nvSpPr>
          <p:cNvPr id="4345" name="Google Shape;4345;p43"/>
          <p:cNvSpPr/>
          <p:nvPr/>
        </p:nvSpPr>
        <p:spPr>
          <a:xfrm>
            <a:off x="1054689" y="432602"/>
            <a:ext cx="490315" cy="479521"/>
          </a:xfrm>
          <a:custGeom>
            <a:avLst/>
            <a:gdLst/>
            <a:ahLst/>
            <a:cxnLst/>
            <a:rect l="l" t="t" r="r" b="b"/>
            <a:pathLst>
              <a:path w="63636" h="62235" extrusionOk="0">
                <a:moveTo>
                  <a:pt x="31784" y="0"/>
                </a:moveTo>
                <a:cubicBezTo>
                  <a:pt x="31768" y="200"/>
                  <a:pt x="31768" y="350"/>
                  <a:pt x="31751" y="500"/>
                </a:cubicBezTo>
                <a:cubicBezTo>
                  <a:pt x="31534" y="3619"/>
                  <a:pt x="30984" y="6704"/>
                  <a:pt x="30100" y="9705"/>
                </a:cubicBezTo>
                <a:cubicBezTo>
                  <a:pt x="28482" y="15008"/>
                  <a:pt x="25764" y="19611"/>
                  <a:pt x="21579" y="23280"/>
                </a:cubicBezTo>
                <a:cubicBezTo>
                  <a:pt x="16509" y="27715"/>
                  <a:pt x="10472" y="29883"/>
                  <a:pt x="3902" y="30717"/>
                </a:cubicBezTo>
                <a:cubicBezTo>
                  <a:pt x="2601" y="30884"/>
                  <a:pt x="1301" y="30967"/>
                  <a:pt x="0" y="31101"/>
                </a:cubicBezTo>
                <a:cubicBezTo>
                  <a:pt x="834" y="31217"/>
                  <a:pt x="1701" y="31267"/>
                  <a:pt x="2535" y="31351"/>
                </a:cubicBezTo>
                <a:cubicBezTo>
                  <a:pt x="6103" y="31651"/>
                  <a:pt x="9639" y="32468"/>
                  <a:pt x="12991" y="33752"/>
                </a:cubicBezTo>
                <a:cubicBezTo>
                  <a:pt x="18827" y="36053"/>
                  <a:pt x="23496" y="39789"/>
                  <a:pt x="26798" y="45142"/>
                </a:cubicBezTo>
                <a:cubicBezTo>
                  <a:pt x="29566" y="49611"/>
                  <a:pt x="30984" y="54530"/>
                  <a:pt x="31551" y="59717"/>
                </a:cubicBezTo>
                <a:cubicBezTo>
                  <a:pt x="31651" y="60550"/>
                  <a:pt x="31718" y="61384"/>
                  <a:pt x="31801" y="62235"/>
                </a:cubicBezTo>
                <a:cubicBezTo>
                  <a:pt x="32034" y="62085"/>
                  <a:pt x="31968" y="61901"/>
                  <a:pt x="31968" y="61734"/>
                </a:cubicBezTo>
                <a:cubicBezTo>
                  <a:pt x="32184" y="58599"/>
                  <a:pt x="32751" y="55498"/>
                  <a:pt x="33635" y="52479"/>
                </a:cubicBezTo>
                <a:cubicBezTo>
                  <a:pt x="35220" y="47360"/>
                  <a:pt x="37821" y="42841"/>
                  <a:pt x="41823" y="39222"/>
                </a:cubicBezTo>
                <a:cubicBezTo>
                  <a:pt x="47026" y="34536"/>
                  <a:pt x="53280" y="32301"/>
                  <a:pt x="60117" y="31468"/>
                </a:cubicBezTo>
                <a:cubicBezTo>
                  <a:pt x="61284" y="31317"/>
                  <a:pt x="62468" y="31251"/>
                  <a:pt x="63635" y="31134"/>
                </a:cubicBezTo>
                <a:cubicBezTo>
                  <a:pt x="62018" y="30967"/>
                  <a:pt x="60400" y="30834"/>
                  <a:pt x="58799" y="30584"/>
                </a:cubicBezTo>
                <a:cubicBezTo>
                  <a:pt x="57215" y="30350"/>
                  <a:pt x="55631" y="30017"/>
                  <a:pt x="54080" y="29583"/>
                </a:cubicBezTo>
                <a:cubicBezTo>
                  <a:pt x="45325" y="27082"/>
                  <a:pt x="38822" y="21896"/>
                  <a:pt x="35053" y="13508"/>
                </a:cubicBezTo>
                <a:cubicBezTo>
                  <a:pt x="33185" y="9389"/>
                  <a:pt x="32318" y="5003"/>
                  <a:pt x="31968" y="517"/>
                </a:cubicBezTo>
                <a:cubicBezTo>
                  <a:pt x="31968" y="350"/>
                  <a:pt x="32034" y="133"/>
                  <a:pt x="317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6" name="Google Shape;4346;p43"/>
          <p:cNvSpPr/>
          <p:nvPr/>
        </p:nvSpPr>
        <p:spPr>
          <a:xfrm>
            <a:off x="4326837" y="4239974"/>
            <a:ext cx="490315" cy="479521"/>
          </a:xfrm>
          <a:custGeom>
            <a:avLst/>
            <a:gdLst/>
            <a:ahLst/>
            <a:cxnLst/>
            <a:rect l="l" t="t" r="r" b="b"/>
            <a:pathLst>
              <a:path w="63636" h="62235" extrusionOk="0">
                <a:moveTo>
                  <a:pt x="31784" y="0"/>
                </a:moveTo>
                <a:cubicBezTo>
                  <a:pt x="31768" y="200"/>
                  <a:pt x="31768" y="350"/>
                  <a:pt x="31751" y="500"/>
                </a:cubicBezTo>
                <a:cubicBezTo>
                  <a:pt x="31534" y="3619"/>
                  <a:pt x="30984" y="6704"/>
                  <a:pt x="30100" y="9705"/>
                </a:cubicBezTo>
                <a:cubicBezTo>
                  <a:pt x="28482" y="15008"/>
                  <a:pt x="25764" y="19611"/>
                  <a:pt x="21579" y="23280"/>
                </a:cubicBezTo>
                <a:cubicBezTo>
                  <a:pt x="16509" y="27715"/>
                  <a:pt x="10472" y="29883"/>
                  <a:pt x="3902" y="30717"/>
                </a:cubicBezTo>
                <a:cubicBezTo>
                  <a:pt x="2601" y="30884"/>
                  <a:pt x="1301" y="30967"/>
                  <a:pt x="0" y="31101"/>
                </a:cubicBezTo>
                <a:cubicBezTo>
                  <a:pt x="834" y="31217"/>
                  <a:pt x="1701" y="31267"/>
                  <a:pt x="2535" y="31351"/>
                </a:cubicBezTo>
                <a:cubicBezTo>
                  <a:pt x="6103" y="31651"/>
                  <a:pt x="9639" y="32468"/>
                  <a:pt x="12991" y="33752"/>
                </a:cubicBezTo>
                <a:cubicBezTo>
                  <a:pt x="18827" y="36053"/>
                  <a:pt x="23496" y="39789"/>
                  <a:pt x="26798" y="45142"/>
                </a:cubicBezTo>
                <a:cubicBezTo>
                  <a:pt x="29566" y="49611"/>
                  <a:pt x="30984" y="54530"/>
                  <a:pt x="31551" y="59717"/>
                </a:cubicBezTo>
                <a:cubicBezTo>
                  <a:pt x="31651" y="60550"/>
                  <a:pt x="31718" y="61384"/>
                  <a:pt x="31801" y="62235"/>
                </a:cubicBezTo>
                <a:cubicBezTo>
                  <a:pt x="32034" y="62085"/>
                  <a:pt x="31968" y="61901"/>
                  <a:pt x="31968" y="61734"/>
                </a:cubicBezTo>
                <a:cubicBezTo>
                  <a:pt x="32184" y="58599"/>
                  <a:pt x="32751" y="55498"/>
                  <a:pt x="33635" y="52479"/>
                </a:cubicBezTo>
                <a:cubicBezTo>
                  <a:pt x="35220" y="47360"/>
                  <a:pt x="37821" y="42841"/>
                  <a:pt x="41823" y="39222"/>
                </a:cubicBezTo>
                <a:cubicBezTo>
                  <a:pt x="47026" y="34536"/>
                  <a:pt x="53280" y="32301"/>
                  <a:pt x="60117" y="31468"/>
                </a:cubicBezTo>
                <a:cubicBezTo>
                  <a:pt x="61284" y="31317"/>
                  <a:pt x="62468" y="31251"/>
                  <a:pt x="63635" y="31134"/>
                </a:cubicBezTo>
                <a:cubicBezTo>
                  <a:pt x="62018" y="30967"/>
                  <a:pt x="60400" y="30834"/>
                  <a:pt x="58799" y="30584"/>
                </a:cubicBezTo>
                <a:cubicBezTo>
                  <a:pt x="57215" y="30350"/>
                  <a:pt x="55631" y="30017"/>
                  <a:pt x="54080" y="29583"/>
                </a:cubicBezTo>
                <a:cubicBezTo>
                  <a:pt x="45325" y="27082"/>
                  <a:pt x="38822" y="21896"/>
                  <a:pt x="35053" y="13508"/>
                </a:cubicBezTo>
                <a:cubicBezTo>
                  <a:pt x="33185" y="9389"/>
                  <a:pt x="32318" y="5003"/>
                  <a:pt x="31968" y="517"/>
                </a:cubicBezTo>
                <a:cubicBezTo>
                  <a:pt x="31968" y="350"/>
                  <a:pt x="32034" y="133"/>
                  <a:pt x="317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4344;p43">
            <a:extLst>
              <a:ext uri="{FF2B5EF4-FFF2-40B4-BE49-F238E27FC236}">
                <a16:creationId xmlns:a16="http://schemas.microsoft.com/office/drawing/2014/main" id="{BEEFF687-94A6-1572-15B1-9220847ADCEA}"/>
              </a:ext>
            </a:extLst>
          </p:cNvPr>
          <p:cNvSpPr txBox="1">
            <a:spLocks noGrp="1"/>
          </p:cNvSpPr>
          <p:nvPr>
            <p:ph type="subTitle" idx="1"/>
          </p:nvPr>
        </p:nvSpPr>
        <p:spPr>
          <a:xfrm>
            <a:off x="712788" y="2363788"/>
            <a:ext cx="3994150" cy="1284287"/>
          </a:xfrm>
          <a:prstGeom prst="rect">
            <a:avLst/>
          </a:prstGeom>
        </p:spPr>
        <p:txBody>
          <a:bodyPr spcFirstLastPara="1" wrap="square" lIns="91425" tIns="91425" rIns="91425" bIns="91425" anchor="t" anchorCtr="0">
            <a:noAutofit/>
          </a:bodyPr>
          <a:lstStyle/>
          <a:p>
            <a:pPr marL="0" indent="0">
              <a:buClr>
                <a:schemeClr val="dk1"/>
              </a:buClr>
              <a:buSzPts val="1100"/>
            </a:pPr>
            <a:r>
              <a:rPr lang="es-ES" sz="1800" dirty="0">
                <a:solidFill>
                  <a:schemeClr val="accent6"/>
                </a:solidFill>
                <a:latin typeface="Georgia" panose="02040502050405020303" pitchFamily="18" charset="0"/>
                <a:ea typeface="Georgia" panose="02040502050405020303" pitchFamily="18" charset="0"/>
                <a:cs typeface="Arial" panose="020B0604020202020204" pitchFamily="34" charset="0"/>
              </a:rPr>
              <a:t>Con </a:t>
            </a:r>
            <a:r>
              <a:rPr lang="es-ES" sz="1800" dirty="0">
                <a:solidFill>
                  <a:schemeClr val="accent6"/>
                </a:solidFill>
                <a:effectLst/>
                <a:latin typeface="Georgia" panose="02040502050405020303" pitchFamily="18" charset="0"/>
                <a:ea typeface="Georgia" panose="02040502050405020303" pitchFamily="18" charset="0"/>
                <a:cs typeface="Arial" panose="020B0604020202020204" pitchFamily="34" charset="0"/>
              </a:rPr>
              <a:t>el paso del tiempo y la inclusión de las nuevas tecnologías, las comodidades que ofrecen dichas tecnologías han propiciado que cada vez hagamos más gestiones de manera telemática.</a:t>
            </a:r>
            <a:endParaRPr lang="es-ES" sz="1800" dirty="0">
              <a:solidFill>
                <a:schemeClr val="accent6"/>
              </a:solidFill>
              <a:effectLst/>
              <a:latin typeface="Georgia" panose="02040502050405020303" pitchFamily="18" charset="0"/>
              <a:ea typeface="Georgia" panose="02040502050405020303" pitchFamily="18" charset="0"/>
              <a:cs typeface="Times New Roman" panose="02020603050405020304" pitchFamily="18" charset="0"/>
            </a:endParaRPr>
          </a:p>
          <a:p>
            <a:pPr marL="0" lvl="0" indent="0" algn="l" rtl="0">
              <a:spcBef>
                <a:spcPts val="0"/>
              </a:spcBef>
              <a:spcAft>
                <a:spcPts val="0"/>
              </a:spcAft>
              <a:buClr>
                <a:schemeClr val="dk1"/>
              </a:buClr>
              <a:buSzPts val="1100"/>
              <a:buFont typeface="Arial"/>
              <a:buNone/>
            </a:pPr>
            <a:endParaRPr lang="es-ES" dirty="0">
              <a:solidFill>
                <a:schemeClr val="accent6"/>
              </a:solidFill>
            </a:endParaRPr>
          </a:p>
        </p:txBody>
      </p:sp>
      <p:pic>
        <p:nvPicPr>
          <p:cNvPr id="2052" name="Picture 4">
            <a:extLst>
              <a:ext uri="{FF2B5EF4-FFF2-40B4-BE49-F238E27FC236}">
                <a16:creationId xmlns:a16="http://schemas.microsoft.com/office/drawing/2014/main" id="{811AEB52-A212-3A32-60D7-D5153B2C1F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20587" y="1258967"/>
            <a:ext cx="2404213" cy="34605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28517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411"/>
        <p:cNvGrpSpPr/>
        <p:nvPr/>
      </p:nvGrpSpPr>
      <p:grpSpPr>
        <a:xfrm>
          <a:off x="0" y="0"/>
          <a:ext cx="0" cy="0"/>
          <a:chOff x="0" y="0"/>
          <a:chExt cx="0" cy="0"/>
        </a:xfrm>
      </p:grpSpPr>
      <p:sp>
        <p:nvSpPr>
          <p:cNvPr id="4412" name="Google Shape;4412;p44"/>
          <p:cNvSpPr/>
          <p:nvPr/>
        </p:nvSpPr>
        <p:spPr>
          <a:xfrm rot="10800000">
            <a:off x="984705" y="1613184"/>
            <a:ext cx="3020224" cy="742220"/>
          </a:xfrm>
          <a:custGeom>
            <a:avLst/>
            <a:gdLst/>
            <a:ahLst/>
            <a:cxnLst/>
            <a:rect l="l" t="t" r="r" b="b"/>
            <a:pathLst>
              <a:path w="31471" h="7247" extrusionOk="0">
                <a:moveTo>
                  <a:pt x="1" y="0"/>
                </a:moveTo>
                <a:lnTo>
                  <a:pt x="1" y="7246"/>
                </a:lnTo>
                <a:lnTo>
                  <a:pt x="31471" y="7246"/>
                </a:lnTo>
                <a:lnTo>
                  <a:pt x="3147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3" name="Google Shape;4413;p44"/>
          <p:cNvSpPr txBox="1">
            <a:spLocks noGrp="1"/>
          </p:cNvSpPr>
          <p:nvPr>
            <p:ph type="title"/>
          </p:nvPr>
        </p:nvSpPr>
        <p:spPr>
          <a:xfrm>
            <a:off x="1170450" y="1591375"/>
            <a:ext cx="4551900" cy="599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MYSALON</a:t>
            </a:r>
            <a:endParaRPr dirty="0"/>
          </a:p>
        </p:txBody>
      </p:sp>
      <p:sp>
        <p:nvSpPr>
          <p:cNvPr id="4414" name="Google Shape;4414;p44"/>
          <p:cNvSpPr txBox="1">
            <a:spLocks noGrp="1"/>
          </p:cNvSpPr>
          <p:nvPr>
            <p:ph type="subTitle" idx="1"/>
          </p:nvPr>
        </p:nvSpPr>
        <p:spPr>
          <a:xfrm>
            <a:off x="941850" y="2606500"/>
            <a:ext cx="4551900" cy="1222800"/>
          </a:xfrm>
          <a:prstGeom prst="rect">
            <a:avLst/>
          </a:prstGeom>
        </p:spPr>
        <p:txBody>
          <a:bodyPr spcFirstLastPara="1" wrap="square" lIns="91425" tIns="0" rIns="91425" bIns="91425" anchor="t" anchorCtr="0">
            <a:noAutofit/>
          </a:bodyPr>
          <a:lstStyle/>
          <a:p>
            <a:pPr marL="0" indent="0">
              <a:buClr>
                <a:schemeClr val="dk1"/>
              </a:buClr>
              <a:buSzPts val="1100"/>
            </a:pPr>
            <a:r>
              <a:rPr lang="es-ES" sz="1800" dirty="0">
                <a:solidFill>
                  <a:schemeClr val="accent6"/>
                </a:solidFill>
                <a:effectLst/>
                <a:latin typeface="Georgia" panose="02040502050405020303" pitchFamily="18" charset="0"/>
                <a:ea typeface="Georgia" panose="02040502050405020303" pitchFamily="18" charset="0"/>
                <a:cs typeface="Arial" panose="020B0604020202020204" pitchFamily="34" charset="0"/>
              </a:rPr>
              <a:t>Esta aplicación busca facilitar, en la medida de lo posible, este tipo de gestiones, ayudando al mismo tiempo al pequeño negocio, eliminando los libros de citas, más típicos del siglo pasado. </a:t>
            </a:r>
            <a:endParaRPr lang="es-ES" sz="1800" dirty="0">
              <a:solidFill>
                <a:schemeClr val="accent6"/>
              </a:solidFill>
              <a:effectLst/>
              <a:latin typeface="Georgia" panose="02040502050405020303" pitchFamily="18" charset="0"/>
              <a:ea typeface="Georgia" panose="02040502050405020303" pitchFamily="18" charset="0"/>
              <a:cs typeface="Times New Roman" panose="02020603050405020304" pitchFamily="18" charset="0"/>
            </a:endParaRPr>
          </a:p>
          <a:p>
            <a:pPr marL="0" lvl="0" indent="0" algn="l" rtl="0">
              <a:spcBef>
                <a:spcPts val="0"/>
              </a:spcBef>
              <a:spcAft>
                <a:spcPts val="0"/>
              </a:spcAft>
              <a:buClr>
                <a:schemeClr val="dk1"/>
              </a:buClr>
              <a:buSzPts val="1100"/>
              <a:buFont typeface="Arial"/>
              <a:buNone/>
            </a:pPr>
            <a:endParaRPr dirty="0"/>
          </a:p>
        </p:txBody>
      </p:sp>
      <p:sp>
        <p:nvSpPr>
          <p:cNvPr id="4416" name="Google Shape;4416;p44"/>
          <p:cNvSpPr/>
          <p:nvPr/>
        </p:nvSpPr>
        <p:spPr>
          <a:xfrm>
            <a:off x="4393708" y="1546446"/>
            <a:ext cx="939863" cy="875695"/>
          </a:xfrm>
          <a:custGeom>
            <a:avLst/>
            <a:gdLst/>
            <a:ahLst/>
            <a:cxnLst/>
            <a:rect l="l" t="t" r="r" b="b"/>
            <a:pathLst>
              <a:path w="11021" h="10484" extrusionOk="0">
                <a:moveTo>
                  <a:pt x="3809" y="1"/>
                </a:moveTo>
                <a:lnTo>
                  <a:pt x="3499" y="2474"/>
                </a:lnTo>
                <a:lnTo>
                  <a:pt x="1054" y="1998"/>
                </a:lnTo>
                <a:lnTo>
                  <a:pt x="2252" y="4182"/>
                </a:lnTo>
                <a:lnTo>
                  <a:pt x="0" y="5242"/>
                </a:lnTo>
                <a:lnTo>
                  <a:pt x="2252" y="6296"/>
                </a:lnTo>
                <a:lnTo>
                  <a:pt x="1047" y="8480"/>
                </a:lnTo>
                <a:lnTo>
                  <a:pt x="3499" y="8011"/>
                </a:lnTo>
                <a:lnTo>
                  <a:pt x="3809" y="10484"/>
                </a:lnTo>
                <a:lnTo>
                  <a:pt x="5510" y="8659"/>
                </a:lnTo>
                <a:lnTo>
                  <a:pt x="7211" y="10484"/>
                </a:lnTo>
                <a:lnTo>
                  <a:pt x="7521" y="8011"/>
                </a:lnTo>
                <a:lnTo>
                  <a:pt x="9967" y="8480"/>
                </a:lnTo>
                <a:lnTo>
                  <a:pt x="8768" y="6296"/>
                </a:lnTo>
                <a:lnTo>
                  <a:pt x="11020" y="5242"/>
                </a:lnTo>
                <a:lnTo>
                  <a:pt x="8768" y="4182"/>
                </a:lnTo>
                <a:lnTo>
                  <a:pt x="9967" y="1998"/>
                </a:lnTo>
                <a:lnTo>
                  <a:pt x="7521" y="2474"/>
                </a:lnTo>
                <a:lnTo>
                  <a:pt x="7211" y="1"/>
                </a:lnTo>
                <a:lnTo>
                  <a:pt x="5510" y="1819"/>
                </a:lnTo>
                <a:lnTo>
                  <a:pt x="380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3" name="Imagen 2">
            <a:extLst>
              <a:ext uri="{FF2B5EF4-FFF2-40B4-BE49-F238E27FC236}">
                <a16:creationId xmlns:a16="http://schemas.microsoft.com/office/drawing/2014/main" id="{A3E9E40E-EC13-75A7-FDC7-64BFEEA8021E}"/>
              </a:ext>
            </a:extLst>
          </p:cNvPr>
          <p:cNvPicPr>
            <a:picLocks noChangeAspect="1"/>
          </p:cNvPicPr>
          <p:nvPr/>
        </p:nvPicPr>
        <p:blipFill>
          <a:blip r:embed="rId3"/>
          <a:stretch>
            <a:fillRect/>
          </a:stretch>
        </p:blipFill>
        <p:spPr>
          <a:xfrm>
            <a:off x="4572000" y="1666602"/>
            <a:ext cx="599400" cy="599400"/>
          </a:xfrm>
          <a:prstGeom prst="rect">
            <a:avLst/>
          </a:prstGeom>
        </p:spPr>
      </p:pic>
      <p:pic>
        <p:nvPicPr>
          <p:cNvPr id="3074" name="Picture 2" descr="Hairdresser Appointment Book: 8 Columns from Sunday to Monday With Two  Pages Spread for Hair Salon, Hair Stylist, Schedule Notebook, Appointment  Scheduling In 15 Minutes Increments: Amazon.co.uk: Pzezz, S. L.:  9798453303595: Books">
            <a:extLst>
              <a:ext uri="{FF2B5EF4-FFF2-40B4-BE49-F238E27FC236}">
                <a16:creationId xmlns:a16="http://schemas.microsoft.com/office/drawing/2014/main" id="{97B21582-676E-69FE-9112-3584655FADA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73623" y="2509283"/>
            <a:ext cx="1916050" cy="19160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438"/>
        <p:cNvGrpSpPr/>
        <p:nvPr/>
      </p:nvGrpSpPr>
      <p:grpSpPr>
        <a:xfrm>
          <a:off x="0" y="0"/>
          <a:ext cx="0" cy="0"/>
          <a:chOff x="0" y="0"/>
          <a:chExt cx="0" cy="0"/>
        </a:xfrm>
      </p:grpSpPr>
      <p:sp>
        <p:nvSpPr>
          <p:cNvPr id="4439" name="Google Shape;4439;p46"/>
          <p:cNvSpPr/>
          <p:nvPr/>
        </p:nvSpPr>
        <p:spPr>
          <a:xfrm rot="10800000">
            <a:off x="2818673" y="3271452"/>
            <a:ext cx="3593123" cy="461398"/>
          </a:xfrm>
          <a:custGeom>
            <a:avLst/>
            <a:gdLst/>
            <a:ahLst/>
            <a:cxnLst/>
            <a:rect l="l" t="t" r="r" b="b"/>
            <a:pathLst>
              <a:path w="31471" h="7247" extrusionOk="0">
                <a:moveTo>
                  <a:pt x="1" y="0"/>
                </a:moveTo>
                <a:lnTo>
                  <a:pt x="1" y="7246"/>
                </a:lnTo>
                <a:lnTo>
                  <a:pt x="31471" y="7246"/>
                </a:lnTo>
                <a:lnTo>
                  <a:pt x="3147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0" name="Google Shape;4440;p46"/>
          <p:cNvSpPr txBox="1">
            <a:spLocks noGrp="1"/>
          </p:cNvSpPr>
          <p:nvPr>
            <p:ph type="title"/>
          </p:nvPr>
        </p:nvSpPr>
        <p:spPr>
          <a:xfrm flipH="1">
            <a:off x="2232750" y="3271450"/>
            <a:ext cx="4678500" cy="599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—STEVE JOBS</a:t>
            </a:r>
            <a:endParaRPr dirty="0"/>
          </a:p>
        </p:txBody>
      </p:sp>
      <p:sp>
        <p:nvSpPr>
          <p:cNvPr id="4441" name="Google Shape;4441;p46"/>
          <p:cNvSpPr txBox="1">
            <a:spLocks noGrp="1"/>
          </p:cNvSpPr>
          <p:nvPr>
            <p:ph type="subTitle" idx="1"/>
          </p:nvPr>
        </p:nvSpPr>
        <p:spPr>
          <a:xfrm flipH="1">
            <a:off x="1070344" y="1247550"/>
            <a:ext cx="7052930" cy="1857332"/>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a:t>
            </a:r>
            <a:r>
              <a:rPr lang="es-ES" sz="2400" b="1" i="0" dirty="0">
                <a:solidFill>
                  <a:schemeClr val="accent6"/>
                </a:solidFill>
                <a:effectLst/>
                <a:latin typeface="Roboto Condensed" panose="02000000000000000000" pitchFamily="2" charset="0"/>
              </a:rPr>
              <a:t>La tecnología no es nada. Lo importante es que tengas fe en la gente, que sean básicamente buenas e inteligentes, y si les das herramientas, harán cosas maravillosas con ellas.”</a:t>
            </a:r>
            <a:endParaRPr dirty="0">
              <a:solidFill>
                <a:schemeClr val="accent6"/>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445"/>
        <p:cNvGrpSpPr/>
        <p:nvPr/>
      </p:nvGrpSpPr>
      <p:grpSpPr>
        <a:xfrm>
          <a:off x="0" y="0"/>
          <a:ext cx="0" cy="0"/>
          <a:chOff x="0" y="0"/>
          <a:chExt cx="0" cy="0"/>
        </a:xfrm>
      </p:grpSpPr>
      <p:sp>
        <p:nvSpPr>
          <p:cNvPr id="4456" name="Google Shape;4456;p47"/>
          <p:cNvSpPr/>
          <p:nvPr/>
        </p:nvSpPr>
        <p:spPr>
          <a:xfrm>
            <a:off x="163539" y="608541"/>
            <a:ext cx="2063471" cy="1963209"/>
          </a:xfrm>
          <a:custGeom>
            <a:avLst/>
            <a:gdLst/>
            <a:ahLst/>
            <a:cxnLst/>
            <a:rect l="l" t="t" r="r" b="b"/>
            <a:pathLst>
              <a:path w="35996" h="34247" extrusionOk="0">
                <a:moveTo>
                  <a:pt x="12440" y="1"/>
                </a:moveTo>
                <a:lnTo>
                  <a:pt x="11434" y="8080"/>
                </a:lnTo>
                <a:lnTo>
                  <a:pt x="3445" y="6544"/>
                </a:lnTo>
                <a:lnTo>
                  <a:pt x="3445" y="6544"/>
                </a:lnTo>
                <a:lnTo>
                  <a:pt x="7371" y="13666"/>
                </a:lnTo>
                <a:lnTo>
                  <a:pt x="1" y="17123"/>
                </a:lnTo>
                <a:lnTo>
                  <a:pt x="7371" y="20581"/>
                </a:lnTo>
                <a:lnTo>
                  <a:pt x="3445" y="27703"/>
                </a:lnTo>
                <a:lnTo>
                  <a:pt x="11434" y="26167"/>
                </a:lnTo>
                <a:lnTo>
                  <a:pt x="12440" y="34246"/>
                </a:lnTo>
                <a:lnTo>
                  <a:pt x="17998" y="28302"/>
                </a:lnTo>
                <a:lnTo>
                  <a:pt x="23564" y="34246"/>
                </a:lnTo>
                <a:lnTo>
                  <a:pt x="24569" y="26167"/>
                </a:lnTo>
                <a:lnTo>
                  <a:pt x="32559" y="27703"/>
                </a:lnTo>
                <a:lnTo>
                  <a:pt x="28633" y="20581"/>
                </a:lnTo>
                <a:lnTo>
                  <a:pt x="35996" y="17123"/>
                </a:lnTo>
                <a:lnTo>
                  <a:pt x="28633" y="13666"/>
                </a:lnTo>
                <a:lnTo>
                  <a:pt x="32559" y="6544"/>
                </a:lnTo>
                <a:lnTo>
                  <a:pt x="24569" y="8080"/>
                </a:lnTo>
                <a:lnTo>
                  <a:pt x="23564" y="1"/>
                </a:lnTo>
                <a:lnTo>
                  <a:pt x="17998" y="5945"/>
                </a:lnTo>
                <a:lnTo>
                  <a:pt x="1244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7" name="Google Shape;4457;p47"/>
          <p:cNvSpPr txBox="1">
            <a:spLocks noGrp="1"/>
          </p:cNvSpPr>
          <p:nvPr>
            <p:ph type="title"/>
          </p:nvPr>
        </p:nvSpPr>
        <p:spPr>
          <a:xfrm>
            <a:off x="425295" y="2821450"/>
            <a:ext cx="3858775" cy="1185900"/>
          </a:xfrm>
          <a:prstGeom prst="rect">
            <a:avLst/>
          </a:prstGeom>
        </p:spPr>
        <p:txBody>
          <a:bodyPr spcFirstLastPara="1" wrap="square" lIns="91425" tIns="91425" rIns="91425" bIns="91425" anchor="ctr" anchorCtr="0">
            <a:noAutofit/>
          </a:bodyPr>
          <a:lstStyle/>
          <a:p>
            <a:pPr marL="0" lvl="0" indent="0" algn="l" rtl="0">
              <a:spcBef>
                <a:spcPts val="0"/>
              </a:spcBef>
              <a:spcAft>
                <a:spcPts val="1200"/>
              </a:spcAft>
              <a:buNone/>
            </a:pPr>
            <a:r>
              <a:rPr lang="en" dirty="0"/>
              <a:t>PROBLEMA VS SOLUCIÓN</a:t>
            </a:r>
            <a:endParaRPr dirty="0"/>
          </a:p>
        </p:txBody>
      </p:sp>
      <p:sp>
        <p:nvSpPr>
          <p:cNvPr id="4458" name="Google Shape;4458;p47"/>
          <p:cNvSpPr txBox="1">
            <a:spLocks noGrp="1"/>
          </p:cNvSpPr>
          <p:nvPr>
            <p:ph type="title" idx="2"/>
          </p:nvPr>
        </p:nvSpPr>
        <p:spPr>
          <a:xfrm>
            <a:off x="528146" y="1067642"/>
            <a:ext cx="1249200" cy="1101900"/>
          </a:xfrm>
          <a:prstGeom prst="rect">
            <a:avLst/>
          </a:prstGeom>
        </p:spPr>
        <p:txBody>
          <a:bodyPr spcFirstLastPara="1" wrap="square" lIns="91425" tIns="0" rIns="91425" bIns="91425" anchor="t" anchorCtr="0">
            <a:noAutofit/>
          </a:bodyPr>
          <a:lstStyle/>
          <a:p>
            <a:pPr marL="0" lvl="0" indent="0" algn="r" rtl="0">
              <a:spcBef>
                <a:spcPts val="0"/>
              </a:spcBef>
              <a:spcAft>
                <a:spcPts val="0"/>
              </a:spcAft>
              <a:buNone/>
            </a:pPr>
            <a:r>
              <a:rPr lang="en" dirty="0"/>
              <a:t>01</a:t>
            </a:r>
            <a:endParaRPr dirty="0"/>
          </a:p>
        </p:txBody>
      </p:sp>
      <p:sp>
        <p:nvSpPr>
          <p:cNvPr id="4494" name="Google Shape;4494;p47"/>
          <p:cNvSpPr/>
          <p:nvPr/>
        </p:nvSpPr>
        <p:spPr>
          <a:xfrm>
            <a:off x="5631342" y="1693963"/>
            <a:ext cx="490315" cy="479521"/>
          </a:xfrm>
          <a:custGeom>
            <a:avLst/>
            <a:gdLst/>
            <a:ahLst/>
            <a:cxnLst/>
            <a:rect l="l" t="t" r="r" b="b"/>
            <a:pathLst>
              <a:path w="63636" h="62235" extrusionOk="0">
                <a:moveTo>
                  <a:pt x="31784" y="0"/>
                </a:moveTo>
                <a:cubicBezTo>
                  <a:pt x="31768" y="200"/>
                  <a:pt x="31768" y="350"/>
                  <a:pt x="31751" y="500"/>
                </a:cubicBezTo>
                <a:cubicBezTo>
                  <a:pt x="31534" y="3619"/>
                  <a:pt x="30984" y="6704"/>
                  <a:pt x="30100" y="9705"/>
                </a:cubicBezTo>
                <a:cubicBezTo>
                  <a:pt x="28482" y="15008"/>
                  <a:pt x="25764" y="19611"/>
                  <a:pt x="21579" y="23280"/>
                </a:cubicBezTo>
                <a:cubicBezTo>
                  <a:pt x="16509" y="27715"/>
                  <a:pt x="10472" y="29883"/>
                  <a:pt x="3902" y="30717"/>
                </a:cubicBezTo>
                <a:cubicBezTo>
                  <a:pt x="2601" y="30884"/>
                  <a:pt x="1301" y="30967"/>
                  <a:pt x="0" y="31101"/>
                </a:cubicBezTo>
                <a:cubicBezTo>
                  <a:pt x="834" y="31217"/>
                  <a:pt x="1701" y="31267"/>
                  <a:pt x="2535" y="31351"/>
                </a:cubicBezTo>
                <a:cubicBezTo>
                  <a:pt x="6103" y="31651"/>
                  <a:pt x="9639" y="32468"/>
                  <a:pt x="12991" y="33752"/>
                </a:cubicBezTo>
                <a:cubicBezTo>
                  <a:pt x="18827" y="36053"/>
                  <a:pt x="23496" y="39789"/>
                  <a:pt x="26798" y="45142"/>
                </a:cubicBezTo>
                <a:cubicBezTo>
                  <a:pt x="29566" y="49611"/>
                  <a:pt x="30984" y="54530"/>
                  <a:pt x="31551" y="59717"/>
                </a:cubicBezTo>
                <a:cubicBezTo>
                  <a:pt x="31651" y="60550"/>
                  <a:pt x="31718" y="61384"/>
                  <a:pt x="31801" y="62235"/>
                </a:cubicBezTo>
                <a:cubicBezTo>
                  <a:pt x="32034" y="62085"/>
                  <a:pt x="31968" y="61901"/>
                  <a:pt x="31968" y="61734"/>
                </a:cubicBezTo>
                <a:cubicBezTo>
                  <a:pt x="32184" y="58599"/>
                  <a:pt x="32751" y="55498"/>
                  <a:pt x="33635" y="52479"/>
                </a:cubicBezTo>
                <a:cubicBezTo>
                  <a:pt x="35220" y="47360"/>
                  <a:pt x="37821" y="42841"/>
                  <a:pt x="41823" y="39222"/>
                </a:cubicBezTo>
                <a:cubicBezTo>
                  <a:pt x="47026" y="34536"/>
                  <a:pt x="53280" y="32301"/>
                  <a:pt x="60117" y="31468"/>
                </a:cubicBezTo>
                <a:cubicBezTo>
                  <a:pt x="61284" y="31317"/>
                  <a:pt x="62468" y="31251"/>
                  <a:pt x="63635" y="31134"/>
                </a:cubicBezTo>
                <a:cubicBezTo>
                  <a:pt x="62018" y="30967"/>
                  <a:pt x="60400" y="30834"/>
                  <a:pt x="58799" y="30584"/>
                </a:cubicBezTo>
                <a:cubicBezTo>
                  <a:pt x="57215" y="30350"/>
                  <a:pt x="55631" y="30017"/>
                  <a:pt x="54080" y="29583"/>
                </a:cubicBezTo>
                <a:cubicBezTo>
                  <a:pt x="45325" y="27082"/>
                  <a:pt x="38822" y="21896"/>
                  <a:pt x="35053" y="13508"/>
                </a:cubicBezTo>
                <a:cubicBezTo>
                  <a:pt x="33185" y="9389"/>
                  <a:pt x="32318" y="5003"/>
                  <a:pt x="31968" y="517"/>
                </a:cubicBezTo>
                <a:cubicBezTo>
                  <a:pt x="31968" y="350"/>
                  <a:pt x="32034" y="133"/>
                  <a:pt x="317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5" name="Google Shape;4495;p47"/>
          <p:cNvSpPr/>
          <p:nvPr/>
        </p:nvSpPr>
        <p:spPr>
          <a:xfrm>
            <a:off x="3022547" y="1052289"/>
            <a:ext cx="490315" cy="479521"/>
          </a:xfrm>
          <a:custGeom>
            <a:avLst/>
            <a:gdLst/>
            <a:ahLst/>
            <a:cxnLst/>
            <a:rect l="l" t="t" r="r" b="b"/>
            <a:pathLst>
              <a:path w="63636" h="62235" extrusionOk="0">
                <a:moveTo>
                  <a:pt x="31784" y="0"/>
                </a:moveTo>
                <a:cubicBezTo>
                  <a:pt x="31768" y="200"/>
                  <a:pt x="31768" y="350"/>
                  <a:pt x="31751" y="500"/>
                </a:cubicBezTo>
                <a:cubicBezTo>
                  <a:pt x="31534" y="3619"/>
                  <a:pt x="30984" y="6704"/>
                  <a:pt x="30100" y="9705"/>
                </a:cubicBezTo>
                <a:cubicBezTo>
                  <a:pt x="28482" y="15008"/>
                  <a:pt x="25764" y="19611"/>
                  <a:pt x="21579" y="23280"/>
                </a:cubicBezTo>
                <a:cubicBezTo>
                  <a:pt x="16509" y="27715"/>
                  <a:pt x="10472" y="29883"/>
                  <a:pt x="3902" y="30717"/>
                </a:cubicBezTo>
                <a:cubicBezTo>
                  <a:pt x="2601" y="30884"/>
                  <a:pt x="1301" y="30967"/>
                  <a:pt x="0" y="31101"/>
                </a:cubicBezTo>
                <a:cubicBezTo>
                  <a:pt x="834" y="31217"/>
                  <a:pt x="1701" y="31267"/>
                  <a:pt x="2535" y="31351"/>
                </a:cubicBezTo>
                <a:cubicBezTo>
                  <a:pt x="6103" y="31651"/>
                  <a:pt x="9639" y="32468"/>
                  <a:pt x="12991" y="33752"/>
                </a:cubicBezTo>
                <a:cubicBezTo>
                  <a:pt x="18827" y="36053"/>
                  <a:pt x="23496" y="39789"/>
                  <a:pt x="26798" y="45142"/>
                </a:cubicBezTo>
                <a:cubicBezTo>
                  <a:pt x="29566" y="49611"/>
                  <a:pt x="30984" y="54530"/>
                  <a:pt x="31551" y="59717"/>
                </a:cubicBezTo>
                <a:cubicBezTo>
                  <a:pt x="31651" y="60550"/>
                  <a:pt x="31718" y="61384"/>
                  <a:pt x="31801" y="62235"/>
                </a:cubicBezTo>
                <a:cubicBezTo>
                  <a:pt x="32034" y="62085"/>
                  <a:pt x="31968" y="61901"/>
                  <a:pt x="31968" y="61734"/>
                </a:cubicBezTo>
                <a:cubicBezTo>
                  <a:pt x="32184" y="58599"/>
                  <a:pt x="32751" y="55498"/>
                  <a:pt x="33635" y="52479"/>
                </a:cubicBezTo>
                <a:cubicBezTo>
                  <a:pt x="35220" y="47360"/>
                  <a:pt x="37821" y="42841"/>
                  <a:pt x="41823" y="39222"/>
                </a:cubicBezTo>
                <a:cubicBezTo>
                  <a:pt x="47026" y="34536"/>
                  <a:pt x="53280" y="32301"/>
                  <a:pt x="60117" y="31468"/>
                </a:cubicBezTo>
                <a:cubicBezTo>
                  <a:pt x="61284" y="31317"/>
                  <a:pt x="62468" y="31251"/>
                  <a:pt x="63635" y="31134"/>
                </a:cubicBezTo>
                <a:cubicBezTo>
                  <a:pt x="62018" y="30967"/>
                  <a:pt x="60400" y="30834"/>
                  <a:pt x="58799" y="30584"/>
                </a:cubicBezTo>
                <a:cubicBezTo>
                  <a:pt x="57215" y="30350"/>
                  <a:pt x="55631" y="30017"/>
                  <a:pt x="54080" y="29583"/>
                </a:cubicBezTo>
                <a:cubicBezTo>
                  <a:pt x="45325" y="27082"/>
                  <a:pt x="38822" y="21896"/>
                  <a:pt x="35053" y="13508"/>
                </a:cubicBezTo>
                <a:cubicBezTo>
                  <a:pt x="33185" y="9389"/>
                  <a:pt x="32318" y="5003"/>
                  <a:pt x="31968" y="517"/>
                </a:cubicBezTo>
                <a:cubicBezTo>
                  <a:pt x="31968" y="350"/>
                  <a:pt x="32034" y="133"/>
                  <a:pt x="317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6" name="Google Shape;4496;p47"/>
          <p:cNvSpPr/>
          <p:nvPr/>
        </p:nvSpPr>
        <p:spPr>
          <a:xfrm>
            <a:off x="4979626" y="4247965"/>
            <a:ext cx="490315" cy="479521"/>
          </a:xfrm>
          <a:custGeom>
            <a:avLst/>
            <a:gdLst/>
            <a:ahLst/>
            <a:cxnLst/>
            <a:rect l="l" t="t" r="r" b="b"/>
            <a:pathLst>
              <a:path w="63636" h="62235" extrusionOk="0">
                <a:moveTo>
                  <a:pt x="31784" y="0"/>
                </a:moveTo>
                <a:cubicBezTo>
                  <a:pt x="31768" y="200"/>
                  <a:pt x="31768" y="350"/>
                  <a:pt x="31751" y="500"/>
                </a:cubicBezTo>
                <a:cubicBezTo>
                  <a:pt x="31534" y="3619"/>
                  <a:pt x="30984" y="6704"/>
                  <a:pt x="30100" y="9705"/>
                </a:cubicBezTo>
                <a:cubicBezTo>
                  <a:pt x="28482" y="15008"/>
                  <a:pt x="25764" y="19611"/>
                  <a:pt x="21579" y="23280"/>
                </a:cubicBezTo>
                <a:cubicBezTo>
                  <a:pt x="16509" y="27715"/>
                  <a:pt x="10472" y="29883"/>
                  <a:pt x="3902" y="30717"/>
                </a:cubicBezTo>
                <a:cubicBezTo>
                  <a:pt x="2601" y="30884"/>
                  <a:pt x="1301" y="30967"/>
                  <a:pt x="0" y="31101"/>
                </a:cubicBezTo>
                <a:cubicBezTo>
                  <a:pt x="834" y="31217"/>
                  <a:pt x="1701" y="31267"/>
                  <a:pt x="2535" y="31351"/>
                </a:cubicBezTo>
                <a:cubicBezTo>
                  <a:pt x="6103" y="31651"/>
                  <a:pt x="9639" y="32468"/>
                  <a:pt x="12991" y="33752"/>
                </a:cubicBezTo>
                <a:cubicBezTo>
                  <a:pt x="18827" y="36053"/>
                  <a:pt x="23496" y="39789"/>
                  <a:pt x="26798" y="45142"/>
                </a:cubicBezTo>
                <a:cubicBezTo>
                  <a:pt x="29566" y="49611"/>
                  <a:pt x="30984" y="54530"/>
                  <a:pt x="31551" y="59717"/>
                </a:cubicBezTo>
                <a:cubicBezTo>
                  <a:pt x="31651" y="60550"/>
                  <a:pt x="31718" y="61384"/>
                  <a:pt x="31801" y="62235"/>
                </a:cubicBezTo>
                <a:cubicBezTo>
                  <a:pt x="32034" y="62085"/>
                  <a:pt x="31968" y="61901"/>
                  <a:pt x="31968" y="61734"/>
                </a:cubicBezTo>
                <a:cubicBezTo>
                  <a:pt x="32184" y="58599"/>
                  <a:pt x="32751" y="55498"/>
                  <a:pt x="33635" y="52479"/>
                </a:cubicBezTo>
                <a:cubicBezTo>
                  <a:pt x="35220" y="47360"/>
                  <a:pt x="37821" y="42841"/>
                  <a:pt x="41823" y="39222"/>
                </a:cubicBezTo>
                <a:cubicBezTo>
                  <a:pt x="47026" y="34536"/>
                  <a:pt x="53280" y="32301"/>
                  <a:pt x="60117" y="31468"/>
                </a:cubicBezTo>
                <a:cubicBezTo>
                  <a:pt x="61284" y="31317"/>
                  <a:pt x="62468" y="31251"/>
                  <a:pt x="63635" y="31134"/>
                </a:cubicBezTo>
                <a:cubicBezTo>
                  <a:pt x="62018" y="30967"/>
                  <a:pt x="60400" y="30834"/>
                  <a:pt x="58799" y="30584"/>
                </a:cubicBezTo>
                <a:cubicBezTo>
                  <a:pt x="57215" y="30350"/>
                  <a:pt x="55631" y="30017"/>
                  <a:pt x="54080" y="29583"/>
                </a:cubicBezTo>
                <a:cubicBezTo>
                  <a:pt x="45325" y="27082"/>
                  <a:pt x="38822" y="21896"/>
                  <a:pt x="35053" y="13508"/>
                </a:cubicBezTo>
                <a:cubicBezTo>
                  <a:pt x="33185" y="9389"/>
                  <a:pt x="32318" y="5003"/>
                  <a:pt x="31968" y="517"/>
                </a:cubicBezTo>
                <a:cubicBezTo>
                  <a:pt x="31968" y="350"/>
                  <a:pt x="32034" y="133"/>
                  <a:pt x="317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504"/>
        <p:cNvGrpSpPr/>
        <p:nvPr/>
      </p:nvGrpSpPr>
      <p:grpSpPr>
        <a:xfrm>
          <a:off x="0" y="0"/>
          <a:ext cx="0" cy="0"/>
          <a:chOff x="0" y="0"/>
          <a:chExt cx="0" cy="0"/>
        </a:xfrm>
      </p:grpSpPr>
      <p:sp>
        <p:nvSpPr>
          <p:cNvPr id="4510" name="Google Shape;4510;p48"/>
          <p:cNvSpPr/>
          <p:nvPr/>
        </p:nvSpPr>
        <p:spPr>
          <a:xfrm rot="10800000" flipH="1">
            <a:off x="726727" y="1923172"/>
            <a:ext cx="3072640" cy="582478"/>
          </a:xfrm>
          <a:custGeom>
            <a:avLst/>
            <a:gdLst/>
            <a:ahLst/>
            <a:cxnLst/>
            <a:rect l="l" t="t" r="r" b="b"/>
            <a:pathLst>
              <a:path w="31471" h="7247" extrusionOk="0">
                <a:moveTo>
                  <a:pt x="1" y="0"/>
                </a:moveTo>
                <a:lnTo>
                  <a:pt x="1" y="7246"/>
                </a:lnTo>
                <a:lnTo>
                  <a:pt x="31471" y="7246"/>
                </a:lnTo>
                <a:lnTo>
                  <a:pt x="31471" y="0"/>
                </a:lnTo>
                <a:close/>
              </a:path>
            </a:pathLst>
          </a:custGeom>
          <a:solidFill>
            <a:schemeClr val="lt2"/>
          </a:solid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
        <p:nvSpPr>
          <p:cNvPr id="4511" name="Google Shape;4511;p48"/>
          <p:cNvSpPr txBox="1">
            <a:spLocks noGrp="1"/>
          </p:cNvSpPr>
          <p:nvPr>
            <p:ph type="subTitle" idx="1"/>
          </p:nvPr>
        </p:nvSpPr>
        <p:spPr>
          <a:xfrm flipH="1">
            <a:off x="726775" y="2606500"/>
            <a:ext cx="3619500" cy="1222800"/>
          </a:xfrm>
          <a:prstGeom prst="rect">
            <a:avLst/>
          </a:prstGeom>
        </p:spPr>
        <p:txBody>
          <a:bodyPr spcFirstLastPara="1" wrap="square" lIns="0" tIns="91425" rIns="91425" bIns="91425" anchor="t" anchorCtr="0">
            <a:noAutofit/>
          </a:bodyPr>
          <a:lstStyle/>
          <a:p>
            <a:pPr marL="0" lvl="0" indent="0" algn="l" rtl="0">
              <a:spcBef>
                <a:spcPts val="0"/>
              </a:spcBef>
              <a:spcAft>
                <a:spcPts val="0"/>
              </a:spcAft>
              <a:buNone/>
            </a:pPr>
            <a:r>
              <a:rPr lang="en" dirty="0"/>
              <a:t>Debido a la profesionalización del sector, cada vez son más frecuentes las grandes franquicias, que poco a poco han absorbido a los pequeños negocios de barrio.</a:t>
            </a:r>
            <a:endParaRPr dirty="0"/>
          </a:p>
        </p:txBody>
      </p:sp>
      <p:sp>
        <p:nvSpPr>
          <p:cNvPr id="4512" name="Google Shape;4512;p48"/>
          <p:cNvSpPr txBox="1">
            <a:spLocks noGrp="1"/>
          </p:cNvSpPr>
          <p:nvPr>
            <p:ph type="title"/>
          </p:nvPr>
        </p:nvSpPr>
        <p:spPr>
          <a:xfrm flipH="1">
            <a:off x="726824" y="1819975"/>
            <a:ext cx="3619500" cy="599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PROBLEMA</a:t>
            </a:r>
            <a:endParaRPr dirty="0"/>
          </a:p>
        </p:txBody>
      </p:sp>
      <p:pic>
        <p:nvPicPr>
          <p:cNvPr id="4098" name="Picture 2" descr="Marco Aldany - Sevilla">
            <a:extLst>
              <a:ext uri="{FF2B5EF4-FFF2-40B4-BE49-F238E27FC236}">
                <a16:creationId xmlns:a16="http://schemas.microsoft.com/office/drawing/2014/main" id="{71B6EBA4-C11C-24DC-869A-B8CCEC7076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93232" y="709054"/>
            <a:ext cx="3333750" cy="1824302"/>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Unidad para las Víctimas al Twitter: &quot;Icela Rivera, tiene una peluquería el  barrio las #Coralinas en #Cúcuta, ella como otros retornados del exterior,  espera poder fortalecer su proyecto productivo a través de">
            <a:extLst>
              <a:ext uri="{FF2B5EF4-FFF2-40B4-BE49-F238E27FC236}">
                <a16:creationId xmlns:a16="http://schemas.microsoft.com/office/drawing/2014/main" id="{5BBA84D1-B35C-ED1B-7F71-3B64EACBB4D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95891" y="2214411"/>
            <a:ext cx="3121401" cy="234105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615"/>
        <p:cNvGrpSpPr/>
        <p:nvPr/>
      </p:nvGrpSpPr>
      <p:grpSpPr>
        <a:xfrm>
          <a:off x="0" y="0"/>
          <a:ext cx="0" cy="0"/>
          <a:chOff x="0" y="0"/>
          <a:chExt cx="0" cy="0"/>
        </a:xfrm>
      </p:grpSpPr>
      <p:sp>
        <p:nvSpPr>
          <p:cNvPr id="4616" name="Google Shape;4616;p53"/>
          <p:cNvSpPr/>
          <p:nvPr/>
        </p:nvSpPr>
        <p:spPr>
          <a:xfrm rot="10800000">
            <a:off x="711132" y="1228702"/>
            <a:ext cx="2778968" cy="469243"/>
          </a:xfrm>
          <a:custGeom>
            <a:avLst/>
            <a:gdLst/>
            <a:ahLst/>
            <a:cxnLst/>
            <a:rect l="l" t="t" r="r" b="b"/>
            <a:pathLst>
              <a:path w="31471" h="7247" extrusionOk="0">
                <a:moveTo>
                  <a:pt x="1" y="0"/>
                </a:moveTo>
                <a:lnTo>
                  <a:pt x="1" y="7246"/>
                </a:lnTo>
                <a:lnTo>
                  <a:pt x="31471" y="7246"/>
                </a:lnTo>
                <a:lnTo>
                  <a:pt x="3147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7" name="Google Shape;4617;p53"/>
          <p:cNvSpPr txBox="1">
            <a:spLocks noGrp="1"/>
          </p:cNvSpPr>
          <p:nvPr>
            <p:ph type="subTitle" idx="1"/>
          </p:nvPr>
        </p:nvSpPr>
        <p:spPr>
          <a:xfrm>
            <a:off x="713225" y="1790392"/>
            <a:ext cx="3116100" cy="10785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dirty="0"/>
              <a:t>Se le ofrecerá al usuario una interfaz limpia y usable, pudiendo agendar una cita fácilmente en el negocio que le guste más.</a:t>
            </a:r>
            <a:endParaRPr dirty="0"/>
          </a:p>
        </p:txBody>
      </p:sp>
      <p:sp>
        <p:nvSpPr>
          <p:cNvPr id="4618" name="Google Shape;4618;p53"/>
          <p:cNvSpPr txBox="1">
            <a:spLocks noGrp="1"/>
          </p:cNvSpPr>
          <p:nvPr>
            <p:ph type="title"/>
          </p:nvPr>
        </p:nvSpPr>
        <p:spPr>
          <a:xfrm>
            <a:off x="711132" y="1149746"/>
            <a:ext cx="3150300" cy="75760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EL CONCEPTO</a:t>
            </a:r>
            <a:endParaRPr dirty="0"/>
          </a:p>
        </p:txBody>
      </p:sp>
      <p:sp>
        <p:nvSpPr>
          <p:cNvPr id="4620" name="Google Shape;4620;p53"/>
          <p:cNvSpPr/>
          <p:nvPr/>
        </p:nvSpPr>
        <p:spPr>
          <a:xfrm>
            <a:off x="4589449" y="1084468"/>
            <a:ext cx="490315" cy="479521"/>
          </a:xfrm>
          <a:custGeom>
            <a:avLst/>
            <a:gdLst/>
            <a:ahLst/>
            <a:cxnLst/>
            <a:rect l="l" t="t" r="r" b="b"/>
            <a:pathLst>
              <a:path w="63636" h="62235" extrusionOk="0">
                <a:moveTo>
                  <a:pt x="31784" y="0"/>
                </a:moveTo>
                <a:cubicBezTo>
                  <a:pt x="31768" y="200"/>
                  <a:pt x="31768" y="350"/>
                  <a:pt x="31751" y="500"/>
                </a:cubicBezTo>
                <a:cubicBezTo>
                  <a:pt x="31534" y="3619"/>
                  <a:pt x="30984" y="6704"/>
                  <a:pt x="30100" y="9705"/>
                </a:cubicBezTo>
                <a:cubicBezTo>
                  <a:pt x="28482" y="15008"/>
                  <a:pt x="25764" y="19611"/>
                  <a:pt x="21579" y="23280"/>
                </a:cubicBezTo>
                <a:cubicBezTo>
                  <a:pt x="16509" y="27715"/>
                  <a:pt x="10472" y="29883"/>
                  <a:pt x="3902" y="30717"/>
                </a:cubicBezTo>
                <a:cubicBezTo>
                  <a:pt x="2601" y="30884"/>
                  <a:pt x="1301" y="30967"/>
                  <a:pt x="0" y="31101"/>
                </a:cubicBezTo>
                <a:cubicBezTo>
                  <a:pt x="834" y="31217"/>
                  <a:pt x="1701" y="31267"/>
                  <a:pt x="2535" y="31351"/>
                </a:cubicBezTo>
                <a:cubicBezTo>
                  <a:pt x="6103" y="31651"/>
                  <a:pt x="9639" y="32468"/>
                  <a:pt x="12991" y="33752"/>
                </a:cubicBezTo>
                <a:cubicBezTo>
                  <a:pt x="18827" y="36053"/>
                  <a:pt x="23496" y="39789"/>
                  <a:pt x="26798" y="45142"/>
                </a:cubicBezTo>
                <a:cubicBezTo>
                  <a:pt x="29566" y="49611"/>
                  <a:pt x="30984" y="54530"/>
                  <a:pt x="31551" y="59717"/>
                </a:cubicBezTo>
                <a:cubicBezTo>
                  <a:pt x="31651" y="60550"/>
                  <a:pt x="31718" y="61384"/>
                  <a:pt x="31801" y="62235"/>
                </a:cubicBezTo>
                <a:cubicBezTo>
                  <a:pt x="32034" y="62085"/>
                  <a:pt x="31968" y="61901"/>
                  <a:pt x="31968" y="61734"/>
                </a:cubicBezTo>
                <a:cubicBezTo>
                  <a:pt x="32184" y="58599"/>
                  <a:pt x="32751" y="55498"/>
                  <a:pt x="33635" y="52479"/>
                </a:cubicBezTo>
                <a:cubicBezTo>
                  <a:pt x="35220" y="47360"/>
                  <a:pt x="37821" y="42841"/>
                  <a:pt x="41823" y="39222"/>
                </a:cubicBezTo>
                <a:cubicBezTo>
                  <a:pt x="47026" y="34536"/>
                  <a:pt x="53280" y="32301"/>
                  <a:pt x="60117" y="31468"/>
                </a:cubicBezTo>
                <a:cubicBezTo>
                  <a:pt x="61284" y="31317"/>
                  <a:pt x="62468" y="31251"/>
                  <a:pt x="63635" y="31134"/>
                </a:cubicBezTo>
                <a:cubicBezTo>
                  <a:pt x="62018" y="30967"/>
                  <a:pt x="60400" y="30834"/>
                  <a:pt x="58799" y="30584"/>
                </a:cubicBezTo>
                <a:cubicBezTo>
                  <a:pt x="57215" y="30350"/>
                  <a:pt x="55631" y="30017"/>
                  <a:pt x="54080" y="29583"/>
                </a:cubicBezTo>
                <a:cubicBezTo>
                  <a:pt x="45325" y="27082"/>
                  <a:pt x="38822" y="21896"/>
                  <a:pt x="35053" y="13508"/>
                </a:cubicBezTo>
                <a:cubicBezTo>
                  <a:pt x="33185" y="9389"/>
                  <a:pt x="32318" y="5003"/>
                  <a:pt x="31968" y="517"/>
                </a:cubicBezTo>
                <a:cubicBezTo>
                  <a:pt x="31968" y="350"/>
                  <a:pt x="32034" y="133"/>
                  <a:pt x="317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1" name="Google Shape;4621;p53"/>
          <p:cNvSpPr/>
          <p:nvPr/>
        </p:nvSpPr>
        <p:spPr>
          <a:xfrm>
            <a:off x="3829325" y="3269777"/>
            <a:ext cx="490315" cy="479521"/>
          </a:xfrm>
          <a:custGeom>
            <a:avLst/>
            <a:gdLst/>
            <a:ahLst/>
            <a:cxnLst/>
            <a:rect l="l" t="t" r="r" b="b"/>
            <a:pathLst>
              <a:path w="63636" h="62235" extrusionOk="0">
                <a:moveTo>
                  <a:pt x="31784" y="0"/>
                </a:moveTo>
                <a:cubicBezTo>
                  <a:pt x="31768" y="200"/>
                  <a:pt x="31768" y="350"/>
                  <a:pt x="31751" y="500"/>
                </a:cubicBezTo>
                <a:cubicBezTo>
                  <a:pt x="31534" y="3619"/>
                  <a:pt x="30984" y="6704"/>
                  <a:pt x="30100" y="9705"/>
                </a:cubicBezTo>
                <a:cubicBezTo>
                  <a:pt x="28482" y="15008"/>
                  <a:pt x="25764" y="19611"/>
                  <a:pt x="21579" y="23280"/>
                </a:cubicBezTo>
                <a:cubicBezTo>
                  <a:pt x="16509" y="27715"/>
                  <a:pt x="10472" y="29883"/>
                  <a:pt x="3902" y="30717"/>
                </a:cubicBezTo>
                <a:cubicBezTo>
                  <a:pt x="2601" y="30884"/>
                  <a:pt x="1301" y="30967"/>
                  <a:pt x="0" y="31101"/>
                </a:cubicBezTo>
                <a:cubicBezTo>
                  <a:pt x="834" y="31217"/>
                  <a:pt x="1701" y="31267"/>
                  <a:pt x="2535" y="31351"/>
                </a:cubicBezTo>
                <a:cubicBezTo>
                  <a:pt x="6103" y="31651"/>
                  <a:pt x="9639" y="32468"/>
                  <a:pt x="12991" y="33752"/>
                </a:cubicBezTo>
                <a:cubicBezTo>
                  <a:pt x="18827" y="36053"/>
                  <a:pt x="23496" y="39789"/>
                  <a:pt x="26798" y="45142"/>
                </a:cubicBezTo>
                <a:cubicBezTo>
                  <a:pt x="29566" y="49611"/>
                  <a:pt x="30984" y="54530"/>
                  <a:pt x="31551" y="59717"/>
                </a:cubicBezTo>
                <a:cubicBezTo>
                  <a:pt x="31651" y="60550"/>
                  <a:pt x="31718" y="61384"/>
                  <a:pt x="31801" y="62235"/>
                </a:cubicBezTo>
                <a:cubicBezTo>
                  <a:pt x="32034" y="62085"/>
                  <a:pt x="31968" y="61901"/>
                  <a:pt x="31968" y="61734"/>
                </a:cubicBezTo>
                <a:cubicBezTo>
                  <a:pt x="32184" y="58599"/>
                  <a:pt x="32751" y="55498"/>
                  <a:pt x="33635" y="52479"/>
                </a:cubicBezTo>
                <a:cubicBezTo>
                  <a:pt x="35220" y="47360"/>
                  <a:pt x="37821" y="42841"/>
                  <a:pt x="41823" y="39222"/>
                </a:cubicBezTo>
                <a:cubicBezTo>
                  <a:pt x="47026" y="34536"/>
                  <a:pt x="53280" y="32301"/>
                  <a:pt x="60117" y="31468"/>
                </a:cubicBezTo>
                <a:cubicBezTo>
                  <a:pt x="61284" y="31317"/>
                  <a:pt x="62468" y="31251"/>
                  <a:pt x="63635" y="31134"/>
                </a:cubicBezTo>
                <a:cubicBezTo>
                  <a:pt x="62018" y="30967"/>
                  <a:pt x="60400" y="30834"/>
                  <a:pt x="58799" y="30584"/>
                </a:cubicBezTo>
                <a:cubicBezTo>
                  <a:pt x="57215" y="30350"/>
                  <a:pt x="55631" y="30017"/>
                  <a:pt x="54080" y="29583"/>
                </a:cubicBezTo>
                <a:cubicBezTo>
                  <a:pt x="45325" y="27082"/>
                  <a:pt x="38822" y="21896"/>
                  <a:pt x="35053" y="13508"/>
                </a:cubicBezTo>
                <a:cubicBezTo>
                  <a:pt x="33185" y="9389"/>
                  <a:pt x="32318" y="5003"/>
                  <a:pt x="31968" y="517"/>
                </a:cubicBezTo>
                <a:cubicBezTo>
                  <a:pt x="31968" y="350"/>
                  <a:pt x="32034" y="133"/>
                  <a:pt x="317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22" name="Google Shape;4622;p53"/>
          <p:cNvSpPr/>
          <p:nvPr/>
        </p:nvSpPr>
        <p:spPr>
          <a:xfrm rot="-5400000">
            <a:off x="2896232" y="2495023"/>
            <a:ext cx="5160300" cy="170304"/>
          </a:xfrm>
          <a:custGeom>
            <a:avLst/>
            <a:gdLst/>
            <a:ahLst/>
            <a:cxnLst/>
            <a:rect l="l" t="t" r="r" b="b"/>
            <a:pathLst>
              <a:path w="31471" h="7247" extrusionOk="0">
                <a:moveTo>
                  <a:pt x="1" y="0"/>
                </a:moveTo>
                <a:lnTo>
                  <a:pt x="1" y="7246"/>
                </a:lnTo>
                <a:lnTo>
                  <a:pt x="31471" y="7246"/>
                </a:lnTo>
                <a:lnTo>
                  <a:pt x="3147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Imagen 2">
            <a:extLst>
              <a:ext uri="{FF2B5EF4-FFF2-40B4-BE49-F238E27FC236}">
                <a16:creationId xmlns:a16="http://schemas.microsoft.com/office/drawing/2014/main" id="{B1B1FB7F-E7F1-FDB1-3AC3-96FF940E946C}"/>
              </a:ext>
            </a:extLst>
          </p:cNvPr>
          <p:cNvPicPr>
            <a:picLocks noChangeAspect="1"/>
          </p:cNvPicPr>
          <p:nvPr/>
        </p:nvPicPr>
        <p:blipFill>
          <a:blip r:embed="rId3"/>
          <a:stretch>
            <a:fillRect/>
          </a:stretch>
        </p:blipFill>
        <p:spPr>
          <a:xfrm>
            <a:off x="5551845" y="0"/>
            <a:ext cx="3592155" cy="5143500"/>
          </a:xfrm>
          <a:prstGeom prst="rect">
            <a:avLst/>
          </a:prstGeom>
        </p:spPr>
      </p:pic>
    </p:spTree>
  </p:cSld>
  <p:clrMapOvr>
    <a:masterClrMapping/>
  </p:clrMapOvr>
</p:sld>
</file>

<file path=ppt/theme/theme1.xml><?xml version="1.0" encoding="utf-8"?>
<a:theme xmlns:a="http://schemas.openxmlformats.org/drawingml/2006/main" name="Online Pharmacy App Pitch Deck by Slidesgo">
  <a:themeElements>
    <a:clrScheme name="Simple Light">
      <a:dk1>
        <a:srgbClr val="1E1E21"/>
      </a:dk1>
      <a:lt1>
        <a:srgbClr val="63AFF7"/>
      </a:lt1>
      <a:dk2>
        <a:srgbClr val="FF6161"/>
      </a:dk2>
      <a:lt2>
        <a:srgbClr val="001FB5"/>
      </a:lt2>
      <a:accent1>
        <a:srgbClr val="FFFFFF"/>
      </a:accent1>
      <a:accent2>
        <a:srgbClr val="FFFFFF"/>
      </a:accent2>
      <a:accent3>
        <a:srgbClr val="FFFFFF"/>
      </a:accent3>
      <a:accent4>
        <a:srgbClr val="FFFFFF"/>
      </a:accent4>
      <a:accent5>
        <a:srgbClr val="FFFFFF"/>
      </a:accent5>
      <a:accent6>
        <a:srgbClr val="FFFFFF"/>
      </a:accent6>
      <a:hlink>
        <a:srgbClr val="1E1E21"/>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37</TotalTime>
  <Words>532</Words>
  <Application>Microsoft Office PowerPoint</Application>
  <PresentationFormat>Presentación en pantalla (16:9)</PresentationFormat>
  <Paragraphs>86</Paragraphs>
  <Slides>27</Slides>
  <Notes>27</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27</vt:i4>
      </vt:variant>
    </vt:vector>
  </HeadingPairs>
  <TitlesOfParts>
    <vt:vector size="34" baseType="lpstr">
      <vt:lpstr>Asap</vt:lpstr>
      <vt:lpstr>Paytone One</vt:lpstr>
      <vt:lpstr>Roboto Condensed</vt:lpstr>
      <vt:lpstr>Fira Sans Extra Condensed Light</vt:lpstr>
      <vt:lpstr>Arial</vt:lpstr>
      <vt:lpstr>Georgia</vt:lpstr>
      <vt:lpstr>Online Pharmacy App Pitch Deck by Slidesgo</vt:lpstr>
      <vt:lpstr>PROYECTO FINAL DE GRADO  MYSALON APP</vt:lpstr>
      <vt:lpstr>01</vt:lpstr>
      <vt:lpstr>INTRODUCCIÓN</vt:lpstr>
      <vt:lpstr>INTRODUCCIÓN</vt:lpstr>
      <vt:lpstr>MYSALON</vt:lpstr>
      <vt:lpstr>—STEVE JOBS</vt:lpstr>
      <vt:lpstr>PROBLEMA VS SOLUCIÓN</vt:lpstr>
      <vt:lpstr>PROBLEMA</vt:lpstr>
      <vt:lpstr>EL CONCEPTO</vt:lpstr>
      <vt:lpstr>COMPETENCIA</vt:lpstr>
      <vt:lpstr>¿EXISTE ALGUNA APP COMO MYSALON?</vt:lpstr>
      <vt:lpstr>MODELO DE  NEGOCIO</vt:lpstr>
      <vt:lpstr>PÚBLICO OBJETIVO</vt:lpstr>
      <vt:lpstr>PÚBLICO OBJETIVO</vt:lpstr>
      <vt:lpstr>MODELO DE NEGOCIO</vt:lpstr>
      <vt:lpstr>VIAJE POR LA APP</vt:lpstr>
      <vt:lpstr>DESCRIPCIÓN DE LA APP</vt:lpstr>
      <vt:lpstr>Presentación de PowerPoint</vt:lpstr>
      <vt:lpstr>BUSCA Y COMPARA</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PROYECTO FINAL DE GRADO  MYSALON APP</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PROYECTO FINAL DE GRADO  MYSALON APP</dc:title>
  <dc:creator>efatuarte</dc:creator>
  <cp:lastModifiedBy>Ernesto Fatuarte Fernández</cp:lastModifiedBy>
  <cp:revision>3</cp:revision>
  <dcterms:modified xsi:type="dcterms:W3CDTF">2022-06-16T15:37:44Z</dcterms:modified>
</cp:coreProperties>
</file>